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97" r:id="rId2"/>
    <p:sldId id="257" r:id="rId3"/>
    <p:sldId id="299" r:id="rId4"/>
    <p:sldId id="288" r:id="rId5"/>
    <p:sldId id="301" r:id="rId6"/>
    <p:sldId id="291" r:id="rId7"/>
    <p:sldId id="303" r:id="rId8"/>
    <p:sldId id="294" r:id="rId9"/>
    <p:sldId id="295" r:id="rId10"/>
    <p:sldId id="296" r:id="rId11"/>
    <p:sldId id="261" r:id="rId12"/>
    <p:sldId id="260" r:id="rId13"/>
    <p:sldId id="272" r:id="rId14"/>
    <p:sldId id="268" r:id="rId15"/>
    <p:sldId id="269" r:id="rId16"/>
    <p:sldId id="271" r:id="rId17"/>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C0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77932" autoAdjust="0"/>
  </p:normalViewPr>
  <p:slideViewPr>
    <p:cSldViewPr showGuides="1">
      <p:cViewPr varScale="1">
        <p:scale>
          <a:sx n="65" d="100"/>
          <a:sy n="65" d="100"/>
        </p:scale>
        <p:origin x="1400"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50338D-247B-49D4-AA01-036E339E2EC1}" type="doc">
      <dgm:prSet loTypeId="urn:microsoft.com/office/officeart/2005/8/layout/vList3#1" loCatId="list" qsTypeId="urn:microsoft.com/office/officeart/2005/8/quickstyle/simple5" qsCatId="simple" csTypeId="urn:microsoft.com/office/officeart/2005/8/colors/colorful4" csCatId="colorful" phldr="1"/>
      <dgm:spPr/>
    </dgm:pt>
    <dgm:pt modelId="{6FC78DEA-2DAA-41DC-85B0-E39310F623EE}">
      <dgm:prSet phldrT="[Text]"/>
      <dgm:spPr/>
      <dgm:t>
        <a:bodyPr/>
        <a:lstStyle/>
        <a:p>
          <a:r>
            <a:rPr lang="en-GB" dirty="0" err="1"/>
            <a:t>Toimintaan</a:t>
          </a:r>
          <a:r>
            <a:rPr lang="en-GB" dirty="0"/>
            <a:t> </a:t>
          </a:r>
          <a:r>
            <a:rPr lang="en-GB" dirty="0" err="1"/>
            <a:t>osallistuvia</a:t>
          </a:r>
          <a:endParaRPr lang="en-GB" dirty="0"/>
        </a:p>
      </dgm:t>
    </dgm:pt>
    <dgm:pt modelId="{624CE541-F4EF-471C-9ACB-6276D85CC341}" type="parTrans" cxnId="{1EF01534-CE10-4AC4-8B99-D05B53E89743}">
      <dgm:prSet/>
      <dgm:spPr/>
      <dgm:t>
        <a:bodyPr/>
        <a:lstStyle/>
        <a:p>
          <a:endParaRPr lang="en-GB"/>
        </a:p>
      </dgm:t>
    </dgm:pt>
    <dgm:pt modelId="{7F2EFA8D-D66F-4C9A-953F-262E104975D2}" type="sibTrans" cxnId="{1EF01534-CE10-4AC4-8B99-D05B53E89743}">
      <dgm:prSet/>
      <dgm:spPr/>
      <dgm:t>
        <a:bodyPr/>
        <a:lstStyle/>
        <a:p>
          <a:endParaRPr lang="en-GB"/>
        </a:p>
      </dgm:t>
    </dgm:pt>
    <dgm:pt modelId="{787BB418-FF4E-44EA-A762-389D3D9CC9E3}">
      <dgm:prSet phldrT="[Text]"/>
      <dgm:spPr/>
      <dgm:t>
        <a:bodyPr/>
        <a:lstStyle/>
        <a:p>
          <a:r>
            <a:rPr lang="en-GB" dirty="0" err="1"/>
            <a:t>Organisaation</a:t>
          </a:r>
          <a:r>
            <a:rPr lang="en-GB" dirty="0"/>
            <a:t> </a:t>
          </a:r>
          <a:r>
            <a:rPr lang="en-GB" dirty="0" err="1"/>
            <a:t>resursseja</a:t>
          </a:r>
          <a:endParaRPr lang="en-GB" dirty="0"/>
        </a:p>
      </dgm:t>
    </dgm:pt>
    <dgm:pt modelId="{7E92AEA8-6714-4EF8-8903-37E4ED40406D}" type="parTrans" cxnId="{13FDFEF1-8251-498A-B53A-F9F3546048A6}">
      <dgm:prSet/>
      <dgm:spPr/>
      <dgm:t>
        <a:bodyPr/>
        <a:lstStyle/>
        <a:p>
          <a:endParaRPr lang="en-GB"/>
        </a:p>
      </dgm:t>
    </dgm:pt>
    <dgm:pt modelId="{AFF5BB47-EC49-46CC-BDC1-734C2F3427E3}" type="sibTrans" cxnId="{13FDFEF1-8251-498A-B53A-F9F3546048A6}">
      <dgm:prSet/>
      <dgm:spPr/>
      <dgm:t>
        <a:bodyPr/>
        <a:lstStyle/>
        <a:p>
          <a:endParaRPr lang="en-GB"/>
        </a:p>
      </dgm:t>
    </dgm:pt>
    <dgm:pt modelId="{D9A8EE92-065E-4570-B1B6-B8E67CA7BC36}">
      <dgm:prSet phldrT="[Text]"/>
      <dgm:spPr/>
      <dgm:t>
        <a:bodyPr/>
        <a:lstStyle/>
        <a:p>
          <a:r>
            <a:rPr lang="en-GB" dirty="0" err="1"/>
            <a:t>Urheilun</a:t>
          </a:r>
          <a:r>
            <a:rPr lang="en-GB" dirty="0"/>
            <a:t> </a:t>
          </a:r>
          <a:r>
            <a:rPr lang="en-GB" dirty="0" err="1"/>
            <a:t>mainetta</a:t>
          </a:r>
          <a:endParaRPr lang="en-GB" dirty="0"/>
        </a:p>
      </dgm:t>
    </dgm:pt>
    <dgm:pt modelId="{F3F06E62-E6F9-47EC-8731-F5980321265C}" type="parTrans" cxnId="{7D674C1E-BB85-4DC0-90BA-E91A57789A9A}">
      <dgm:prSet/>
      <dgm:spPr/>
      <dgm:t>
        <a:bodyPr/>
        <a:lstStyle/>
        <a:p>
          <a:endParaRPr lang="en-GB"/>
        </a:p>
      </dgm:t>
    </dgm:pt>
    <dgm:pt modelId="{FC42D642-84BF-4DCF-A712-6E04CF13F544}" type="sibTrans" cxnId="{7D674C1E-BB85-4DC0-90BA-E91A57789A9A}">
      <dgm:prSet/>
      <dgm:spPr/>
      <dgm:t>
        <a:bodyPr/>
        <a:lstStyle/>
        <a:p>
          <a:endParaRPr lang="en-GB"/>
        </a:p>
      </dgm:t>
    </dgm:pt>
    <dgm:pt modelId="{6CEF5511-E480-42D6-AE5A-1B28DF4C515B}" type="pres">
      <dgm:prSet presAssocID="{FF50338D-247B-49D4-AA01-036E339E2EC1}" presName="linearFlow" presStyleCnt="0">
        <dgm:presLayoutVars>
          <dgm:dir/>
          <dgm:resizeHandles val="exact"/>
        </dgm:presLayoutVars>
      </dgm:prSet>
      <dgm:spPr/>
    </dgm:pt>
    <dgm:pt modelId="{B3EFD4B0-224B-4814-BFC7-4558BDDFB37A}" type="pres">
      <dgm:prSet presAssocID="{6FC78DEA-2DAA-41DC-85B0-E39310F623EE}" presName="composite" presStyleCnt="0"/>
      <dgm:spPr/>
    </dgm:pt>
    <dgm:pt modelId="{4BD417E0-577A-4B17-8EA1-57678002BC3E}" type="pres">
      <dgm:prSet presAssocID="{6FC78DEA-2DAA-41DC-85B0-E39310F623EE}" presName="imgShp" presStyleLbl="fgImgPlace1" presStyleIdx="0" presStyleCnt="3"/>
      <dgm:spPr>
        <a:blipFill>
          <a:blip xmlns:r="http://schemas.openxmlformats.org/officeDocument/2006/relationships" r:embed="rId1" cstate="print"/>
          <a:srcRect/>
          <a:stretch>
            <a:fillRect l="-25000" r="-25000"/>
          </a:stretch>
        </a:blipFill>
      </dgm:spPr>
    </dgm:pt>
    <dgm:pt modelId="{66D6517E-1BA0-407C-815C-95C99801F0E1}" type="pres">
      <dgm:prSet presAssocID="{6FC78DEA-2DAA-41DC-85B0-E39310F623EE}" presName="txShp" presStyleLbl="node1" presStyleIdx="0" presStyleCnt="3">
        <dgm:presLayoutVars>
          <dgm:bulletEnabled val="1"/>
        </dgm:presLayoutVars>
      </dgm:prSet>
      <dgm:spPr/>
      <dgm:t>
        <a:bodyPr/>
        <a:lstStyle/>
        <a:p>
          <a:endParaRPr lang="en-US"/>
        </a:p>
      </dgm:t>
    </dgm:pt>
    <dgm:pt modelId="{62DFF360-0B71-4BF3-86C7-27723427E872}" type="pres">
      <dgm:prSet presAssocID="{7F2EFA8D-D66F-4C9A-953F-262E104975D2}" presName="spacing" presStyleCnt="0"/>
      <dgm:spPr/>
    </dgm:pt>
    <dgm:pt modelId="{A3459440-7597-443C-AC9D-B7E9B5238005}" type="pres">
      <dgm:prSet presAssocID="{787BB418-FF4E-44EA-A762-389D3D9CC9E3}" presName="composite" presStyleCnt="0"/>
      <dgm:spPr/>
    </dgm:pt>
    <dgm:pt modelId="{7C8CD4FB-676D-41D7-AA5D-442A60F3ECEE}" type="pres">
      <dgm:prSet presAssocID="{787BB418-FF4E-44EA-A762-389D3D9CC9E3}" presName="imgShp" presStyleLbl="fgImgPlace1" presStyleIdx="1" presStyleCnt="3"/>
      <dgm:spPr>
        <a:blipFill>
          <a:blip xmlns:r="http://schemas.openxmlformats.org/officeDocument/2006/relationships" r:embed="rId2"/>
          <a:srcRect/>
          <a:stretch>
            <a:fillRect l="-37000" r="-37000"/>
          </a:stretch>
        </a:blipFill>
      </dgm:spPr>
    </dgm:pt>
    <dgm:pt modelId="{2E02EEAF-384A-441B-8CC2-5C874AF86D0C}" type="pres">
      <dgm:prSet presAssocID="{787BB418-FF4E-44EA-A762-389D3D9CC9E3}" presName="txShp" presStyleLbl="node1" presStyleIdx="1" presStyleCnt="3">
        <dgm:presLayoutVars>
          <dgm:bulletEnabled val="1"/>
        </dgm:presLayoutVars>
      </dgm:prSet>
      <dgm:spPr/>
      <dgm:t>
        <a:bodyPr/>
        <a:lstStyle/>
        <a:p>
          <a:endParaRPr lang="en-US"/>
        </a:p>
      </dgm:t>
    </dgm:pt>
    <dgm:pt modelId="{8CA9A6B5-5AD4-4446-BACD-031E0868C957}" type="pres">
      <dgm:prSet presAssocID="{AFF5BB47-EC49-46CC-BDC1-734C2F3427E3}" presName="spacing" presStyleCnt="0"/>
      <dgm:spPr/>
    </dgm:pt>
    <dgm:pt modelId="{29082B81-A77B-4826-9B5B-2E50F7494C23}" type="pres">
      <dgm:prSet presAssocID="{D9A8EE92-065E-4570-B1B6-B8E67CA7BC36}" presName="composite" presStyleCnt="0"/>
      <dgm:spPr/>
    </dgm:pt>
    <dgm:pt modelId="{D990EE80-E2A4-4DF2-9AB6-A0FE5044E21C}" type="pres">
      <dgm:prSet presAssocID="{D9A8EE92-065E-4570-B1B6-B8E67CA7BC36}" presName="imgShp" presStyleLbl="fgImgPlace1" presStyleIdx="2" presStyleCnt="3"/>
      <dgm:spPr>
        <a:blipFill>
          <a:blip xmlns:r="http://schemas.openxmlformats.org/officeDocument/2006/relationships" r:embed="rId3" cstate="print"/>
          <a:srcRect/>
          <a:stretch>
            <a:fillRect l="-39000" r="-39000"/>
          </a:stretch>
        </a:blipFill>
      </dgm:spPr>
    </dgm:pt>
    <dgm:pt modelId="{40C1FE2A-6CCF-4E08-B64B-B0F6D8DA2325}" type="pres">
      <dgm:prSet presAssocID="{D9A8EE92-065E-4570-B1B6-B8E67CA7BC36}" presName="txShp" presStyleLbl="node1" presStyleIdx="2" presStyleCnt="3">
        <dgm:presLayoutVars>
          <dgm:bulletEnabled val="1"/>
        </dgm:presLayoutVars>
      </dgm:prSet>
      <dgm:spPr/>
      <dgm:t>
        <a:bodyPr/>
        <a:lstStyle/>
        <a:p>
          <a:endParaRPr lang="en-US"/>
        </a:p>
      </dgm:t>
    </dgm:pt>
  </dgm:ptLst>
  <dgm:cxnLst>
    <dgm:cxn modelId="{189686B8-93AC-4A4C-A7EB-428ECC3D5B45}" type="presOf" srcId="{6FC78DEA-2DAA-41DC-85B0-E39310F623EE}" destId="{66D6517E-1BA0-407C-815C-95C99801F0E1}" srcOrd="0" destOrd="0" presId="urn:microsoft.com/office/officeart/2005/8/layout/vList3#1"/>
    <dgm:cxn modelId="{A91D7D42-E8BF-4E4B-94A2-CD39D66F92D3}" type="presOf" srcId="{D9A8EE92-065E-4570-B1B6-B8E67CA7BC36}" destId="{40C1FE2A-6CCF-4E08-B64B-B0F6D8DA2325}" srcOrd="0" destOrd="0" presId="urn:microsoft.com/office/officeart/2005/8/layout/vList3#1"/>
    <dgm:cxn modelId="{F15831C7-F457-476B-8297-F601D3789E67}" type="presOf" srcId="{FF50338D-247B-49D4-AA01-036E339E2EC1}" destId="{6CEF5511-E480-42D6-AE5A-1B28DF4C515B}" srcOrd="0" destOrd="0" presId="urn:microsoft.com/office/officeart/2005/8/layout/vList3#1"/>
    <dgm:cxn modelId="{DE2ECC1C-3FCD-4B6E-83D7-9AE34E4AB0FB}" type="presOf" srcId="{787BB418-FF4E-44EA-A762-389D3D9CC9E3}" destId="{2E02EEAF-384A-441B-8CC2-5C874AF86D0C}" srcOrd="0" destOrd="0" presId="urn:microsoft.com/office/officeart/2005/8/layout/vList3#1"/>
    <dgm:cxn modelId="{13FDFEF1-8251-498A-B53A-F9F3546048A6}" srcId="{FF50338D-247B-49D4-AA01-036E339E2EC1}" destId="{787BB418-FF4E-44EA-A762-389D3D9CC9E3}" srcOrd="1" destOrd="0" parTransId="{7E92AEA8-6714-4EF8-8903-37E4ED40406D}" sibTransId="{AFF5BB47-EC49-46CC-BDC1-734C2F3427E3}"/>
    <dgm:cxn modelId="{1EF01534-CE10-4AC4-8B99-D05B53E89743}" srcId="{FF50338D-247B-49D4-AA01-036E339E2EC1}" destId="{6FC78DEA-2DAA-41DC-85B0-E39310F623EE}" srcOrd="0" destOrd="0" parTransId="{624CE541-F4EF-471C-9ACB-6276D85CC341}" sibTransId="{7F2EFA8D-D66F-4C9A-953F-262E104975D2}"/>
    <dgm:cxn modelId="{7D674C1E-BB85-4DC0-90BA-E91A57789A9A}" srcId="{FF50338D-247B-49D4-AA01-036E339E2EC1}" destId="{D9A8EE92-065E-4570-B1B6-B8E67CA7BC36}" srcOrd="2" destOrd="0" parTransId="{F3F06E62-E6F9-47EC-8731-F5980321265C}" sibTransId="{FC42D642-84BF-4DCF-A712-6E04CF13F544}"/>
    <dgm:cxn modelId="{EB8E0670-25CA-40F1-B14F-9346B8C8C025}" type="presParOf" srcId="{6CEF5511-E480-42D6-AE5A-1B28DF4C515B}" destId="{B3EFD4B0-224B-4814-BFC7-4558BDDFB37A}" srcOrd="0" destOrd="0" presId="urn:microsoft.com/office/officeart/2005/8/layout/vList3#1"/>
    <dgm:cxn modelId="{A5089287-0C9B-4741-96F7-FC38BB0BD2CE}" type="presParOf" srcId="{B3EFD4B0-224B-4814-BFC7-4558BDDFB37A}" destId="{4BD417E0-577A-4B17-8EA1-57678002BC3E}" srcOrd="0" destOrd="0" presId="urn:microsoft.com/office/officeart/2005/8/layout/vList3#1"/>
    <dgm:cxn modelId="{E0F5045D-2760-4A54-99FF-C76E4C9622D1}" type="presParOf" srcId="{B3EFD4B0-224B-4814-BFC7-4558BDDFB37A}" destId="{66D6517E-1BA0-407C-815C-95C99801F0E1}" srcOrd="1" destOrd="0" presId="urn:microsoft.com/office/officeart/2005/8/layout/vList3#1"/>
    <dgm:cxn modelId="{C7A557C9-84A1-4B47-8997-83B44BADCA9D}" type="presParOf" srcId="{6CEF5511-E480-42D6-AE5A-1B28DF4C515B}" destId="{62DFF360-0B71-4BF3-86C7-27723427E872}" srcOrd="1" destOrd="0" presId="urn:microsoft.com/office/officeart/2005/8/layout/vList3#1"/>
    <dgm:cxn modelId="{55DE8FAF-79E0-433B-BE4B-88C9FFCA33B9}" type="presParOf" srcId="{6CEF5511-E480-42D6-AE5A-1B28DF4C515B}" destId="{A3459440-7597-443C-AC9D-B7E9B5238005}" srcOrd="2" destOrd="0" presId="urn:microsoft.com/office/officeart/2005/8/layout/vList3#1"/>
    <dgm:cxn modelId="{0ABBAA2B-3A30-4A08-A92E-CF104D1FFA87}" type="presParOf" srcId="{A3459440-7597-443C-AC9D-B7E9B5238005}" destId="{7C8CD4FB-676D-41D7-AA5D-442A60F3ECEE}" srcOrd="0" destOrd="0" presId="urn:microsoft.com/office/officeart/2005/8/layout/vList3#1"/>
    <dgm:cxn modelId="{61ED2A4A-915D-4C0E-8DDA-4EFE6C3B271A}" type="presParOf" srcId="{A3459440-7597-443C-AC9D-B7E9B5238005}" destId="{2E02EEAF-384A-441B-8CC2-5C874AF86D0C}" srcOrd="1" destOrd="0" presId="urn:microsoft.com/office/officeart/2005/8/layout/vList3#1"/>
    <dgm:cxn modelId="{8BFB1101-955D-49B6-A496-24426B7174E7}" type="presParOf" srcId="{6CEF5511-E480-42D6-AE5A-1B28DF4C515B}" destId="{8CA9A6B5-5AD4-4446-BACD-031E0868C957}" srcOrd="3" destOrd="0" presId="urn:microsoft.com/office/officeart/2005/8/layout/vList3#1"/>
    <dgm:cxn modelId="{550082D6-2460-455E-A777-4759F697AA24}" type="presParOf" srcId="{6CEF5511-E480-42D6-AE5A-1B28DF4C515B}" destId="{29082B81-A77B-4826-9B5B-2E50F7494C23}" srcOrd="4" destOrd="0" presId="urn:microsoft.com/office/officeart/2005/8/layout/vList3#1"/>
    <dgm:cxn modelId="{D8FC9B9C-EFED-44B7-904F-33C4E16B8F44}" type="presParOf" srcId="{29082B81-A77B-4826-9B5B-2E50F7494C23}" destId="{D990EE80-E2A4-4DF2-9AB6-A0FE5044E21C}" srcOrd="0" destOrd="0" presId="urn:microsoft.com/office/officeart/2005/8/layout/vList3#1"/>
    <dgm:cxn modelId="{D3326D5D-26B5-4979-B3CA-9F6EEDC6DCD3}" type="presParOf" srcId="{29082B81-A77B-4826-9B5B-2E50F7494C23}" destId="{40C1FE2A-6CCF-4E08-B64B-B0F6D8DA2325}"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C5C1C9-5B87-44E7-8484-7D4D52FC392F}"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en-GB"/>
        </a:p>
      </dgm:t>
    </dgm:pt>
    <dgm:pt modelId="{92D48E46-3C50-479C-8527-7CDD9708E811}">
      <dgm:prSet phldrT="[Text]"/>
      <dgm:spPr/>
      <dgm:t>
        <a:bodyPr/>
        <a:lstStyle/>
        <a:p>
          <a:r>
            <a:rPr lang="en-US" altLang="en-US" dirty="0" err="1"/>
            <a:t>Hallinnon</a:t>
          </a:r>
          <a:r>
            <a:rPr lang="en-US" altLang="en-US" dirty="0"/>
            <a:t> </a:t>
          </a:r>
          <a:r>
            <a:rPr lang="en-US" altLang="en-US" dirty="0" err="1"/>
            <a:t>korruptio</a:t>
          </a:r>
          <a:endParaRPr lang="en-GB" dirty="0"/>
        </a:p>
      </dgm:t>
    </dgm:pt>
    <dgm:pt modelId="{ADB0D996-DB69-42C9-A608-606DDCFDC2FD}" type="parTrans" cxnId="{33CCFF7B-C1D3-4C4F-BACF-E84687E7CB4A}">
      <dgm:prSet/>
      <dgm:spPr/>
      <dgm:t>
        <a:bodyPr/>
        <a:lstStyle/>
        <a:p>
          <a:endParaRPr lang="en-GB"/>
        </a:p>
      </dgm:t>
    </dgm:pt>
    <dgm:pt modelId="{B9BDC72B-4C60-4FE1-87B8-67F7287ACC34}" type="sibTrans" cxnId="{33CCFF7B-C1D3-4C4F-BACF-E84687E7CB4A}">
      <dgm:prSet/>
      <dgm:spPr/>
      <dgm:t>
        <a:bodyPr/>
        <a:lstStyle/>
        <a:p>
          <a:endParaRPr lang="en-GB"/>
        </a:p>
      </dgm:t>
    </dgm:pt>
    <dgm:pt modelId="{6DB8C406-BFC7-4D17-ACA0-AEE3371C0103}">
      <dgm:prSet phldrT="[Text]"/>
      <dgm:spPr/>
      <dgm:t>
        <a:bodyPr/>
        <a:lstStyle/>
        <a:p>
          <a:r>
            <a:rPr lang="en-US" altLang="en-US" dirty="0" err="1"/>
            <a:t>Lahjonta</a:t>
          </a:r>
          <a:r>
            <a:rPr lang="en-US" altLang="en-US" dirty="0"/>
            <a:t> (</a:t>
          </a:r>
          <a:r>
            <a:rPr lang="en-US" altLang="en-US" dirty="0" err="1"/>
            <a:t>esim</a:t>
          </a:r>
          <a:r>
            <a:rPr lang="en-US" altLang="en-US" dirty="0"/>
            <a:t>. </a:t>
          </a:r>
          <a:r>
            <a:rPr lang="en-US" altLang="en-US" dirty="0" err="1"/>
            <a:t>kisaisännyyksien</a:t>
          </a:r>
          <a:r>
            <a:rPr lang="en-US" altLang="en-US" dirty="0"/>
            <a:t> </a:t>
          </a:r>
          <a:r>
            <a:rPr lang="en-US" altLang="en-US" dirty="0" err="1"/>
            <a:t>myöntäminen</a:t>
          </a:r>
          <a:r>
            <a:rPr lang="en-US" altLang="en-US" dirty="0"/>
            <a:t> </a:t>
          </a:r>
          <a:r>
            <a:rPr lang="en-US" altLang="en-US" dirty="0" err="1"/>
            <a:t>kaupungeille</a:t>
          </a:r>
          <a:r>
            <a:rPr lang="en-US" altLang="en-US" dirty="0"/>
            <a:t>)</a:t>
          </a:r>
          <a:endParaRPr lang="en-GB" dirty="0"/>
        </a:p>
      </dgm:t>
    </dgm:pt>
    <dgm:pt modelId="{B6CB8419-14C5-47B7-8621-9E9559DFB272}" type="parTrans" cxnId="{BEC27DB0-B3E8-4DE6-A975-B4CFEDB32BFD}">
      <dgm:prSet/>
      <dgm:spPr/>
      <dgm:t>
        <a:bodyPr/>
        <a:lstStyle/>
        <a:p>
          <a:endParaRPr lang="en-GB"/>
        </a:p>
      </dgm:t>
    </dgm:pt>
    <dgm:pt modelId="{6EDB619E-7B5A-476B-9415-74731B7DF1FD}" type="sibTrans" cxnId="{BEC27DB0-B3E8-4DE6-A975-B4CFEDB32BFD}">
      <dgm:prSet/>
      <dgm:spPr/>
      <dgm:t>
        <a:bodyPr/>
        <a:lstStyle/>
        <a:p>
          <a:endParaRPr lang="en-GB"/>
        </a:p>
      </dgm:t>
    </dgm:pt>
    <dgm:pt modelId="{217AB324-F5AD-453B-8832-1D7049B875E0}">
      <dgm:prSet phldrT="[Text]"/>
      <dgm:spPr/>
      <dgm:t>
        <a:bodyPr/>
        <a:lstStyle/>
        <a:p>
          <a:r>
            <a:rPr lang="en-US" altLang="en-US" dirty="0" err="1"/>
            <a:t>Valta-aseman</a:t>
          </a:r>
          <a:r>
            <a:rPr lang="en-US" altLang="en-US" dirty="0"/>
            <a:t> </a:t>
          </a:r>
          <a:r>
            <a:rPr lang="en-US" altLang="en-US" dirty="0" err="1"/>
            <a:t>väärinkäyttö</a:t>
          </a:r>
          <a:r>
            <a:rPr lang="en-US" altLang="en-US" dirty="0"/>
            <a:t> (</a:t>
          </a:r>
          <a:r>
            <a:rPr lang="en-US" altLang="en-US" dirty="0" err="1"/>
            <a:t>esim</a:t>
          </a:r>
          <a:r>
            <a:rPr lang="en-US" altLang="en-US" dirty="0"/>
            <a:t>. Tv-</a:t>
          </a:r>
          <a:r>
            <a:rPr lang="en-US" altLang="en-US" dirty="0" err="1"/>
            <a:t>oikeuksien</a:t>
          </a:r>
          <a:r>
            <a:rPr lang="en-US" altLang="en-US" dirty="0"/>
            <a:t> </a:t>
          </a:r>
          <a:r>
            <a:rPr lang="en-US" altLang="en-US" dirty="0" err="1"/>
            <a:t>myöntäminen</a:t>
          </a:r>
          <a:r>
            <a:rPr lang="en-GB" altLang="en-US" dirty="0"/>
            <a:t>)</a:t>
          </a:r>
          <a:endParaRPr lang="en-GB" dirty="0"/>
        </a:p>
      </dgm:t>
    </dgm:pt>
    <dgm:pt modelId="{429B7D42-EC31-44B6-B520-D3EF96613112}" type="parTrans" cxnId="{4584C239-6C63-4BDD-9367-E22C21EE0705}">
      <dgm:prSet/>
      <dgm:spPr/>
      <dgm:t>
        <a:bodyPr/>
        <a:lstStyle/>
        <a:p>
          <a:endParaRPr lang="en-GB"/>
        </a:p>
      </dgm:t>
    </dgm:pt>
    <dgm:pt modelId="{8692D9A5-6518-4CBF-92CC-FFD2DBA4CE21}" type="sibTrans" cxnId="{4584C239-6C63-4BDD-9367-E22C21EE0705}">
      <dgm:prSet/>
      <dgm:spPr/>
      <dgm:t>
        <a:bodyPr/>
        <a:lstStyle/>
        <a:p>
          <a:endParaRPr lang="en-GB"/>
        </a:p>
      </dgm:t>
    </dgm:pt>
    <dgm:pt modelId="{A7C17B93-677E-4A87-9053-9ED40809658B}">
      <dgm:prSet phldrT="[Text]"/>
      <dgm:spPr/>
      <dgm:t>
        <a:bodyPr/>
        <a:lstStyle/>
        <a:p>
          <a:r>
            <a:rPr lang="en-US" altLang="en-US" dirty="0" err="1"/>
            <a:t>Huonon</a:t>
          </a:r>
          <a:r>
            <a:rPr lang="en-US" altLang="en-US" dirty="0"/>
            <a:t> </a:t>
          </a:r>
          <a:r>
            <a:rPr lang="en-US" altLang="en-US" dirty="0" err="1"/>
            <a:t>hallinnon</a:t>
          </a:r>
          <a:r>
            <a:rPr lang="en-US" altLang="en-US" dirty="0"/>
            <a:t> </a:t>
          </a:r>
          <a:r>
            <a:rPr lang="en-US" altLang="en-US" dirty="0" err="1"/>
            <a:t>peittely</a:t>
          </a:r>
          <a:r>
            <a:rPr lang="en-US" altLang="en-US" dirty="0"/>
            <a:t> (</a:t>
          </a:r>
          <a:r>
            <a:rPr lang="en-US" altLang="en-US" dirty="0" err="1"/>
            <a:t>esim</a:t>
          </a:r>
          <a:r>
            <a:rPr lang="en-US" altLang="en-US" dirty="0"/>
            <a:t>. IAAF </a:t>
          </a:r>
          <a:r>
            <a:rPr lang="en-US" altLang="en-US" dirty="0" err="1"/>
            <a:t>skandaali</a:t>
          </a:r>
          <a:r>
            <a:rPr lang="en-US" altLang="en-US" dirty="0"/>
            <a:t>)</a:t>
          </a:r>
          <a:endParaRPr lang="en-GB" dirty="0"/>
        </a:p>
      </dgm:t>
    </dgm:pt>
    <dgm:pt modelId="{6B551E95-47D5-485E-BF2C-72CBB7D0F128}" type="parTrans" cxnId="{6CA73C57-E247-4B1B-B8BE-4D228FFD41BD}">
      <dgm:prSet/>
      <dgm:spPr/>
      <dgm:t>
        <a:bodyPr/>
        <a:lstStyle/>
        <a:p>
          <a:endParaRPr lang="en-GB"/>
        </a:p>
      </dgm:t>
    </dgm:pt>
    <dgm:pt modelId="{8D57CF9C-73B3-4110-A6E8-96761278458E}" type="sibTrans" cxnId="{6CA73C57-E247-4B1B-B8BE-4D228FFD41BD}">
      <dgm:prSet/>
      <dgm:spPr/>
      <dgm:t>
        <a:bodyPr/>
        <a:lstStyle/>
        <a:p>
          <a:endParaRPr lang="en-GB"/>
        </a:p>
      </dgm:t>
    </dgm:pt>
    <dgm:pt modelId="{CB31E9CC-40BD-4689-A779-42A6EF7F4252}">
      <dgm:prSet/>
      <dgm:spPr/>
      <dgm:t>
        <a:bodyPr/>
        <a:lstStyle/>
        <a:p>
          <a:r>
            <a:rPr lang="en-US" altLang="en-US" dirty="0" err="1"/>
            <a:t>Kavallus</a:t>
          </a:r>
          <a:r>
            <a:rPr lang="en-US" altLang="en-US" dirty="0"/>
            <a:t> (</a:t>
          </a:r>
          <a:r>
            <a:rPr lang="en-US" altLang="en-US" dirty="0" err="1"/>
            <a:t>esim</a:t>
          </a:r>
          <a:r>
            <a:rPr lang="en-US" altLang="en-US" dirty="0"/>
            <a:t>. </a:t>
          </a:r>
          <a:r>
            <a:rPr lang="en-US" altLang="en-US" dirty="0" err="1"/>
            <a:t>urheilupaikkojen</a:t>
          </a:r>
          <a:r>
            <a:rPr lang="en-US" altLang="en-US" dirty="0"/>
            <a:t> </a:t>
          </a:r>
          <a:r>
            <a:rPr lang="en-US" altLang="en-US" dirty="0" err="1"/>
            <a:t>rakennuttamissopimusten</a:t>
          </a:r>
          <a:r>
            <a:rPr lang="en-US" altLang="en-US" dirty="0"/>
            <a:t> </a:t>
          </a:r>
          <a:r>
            <a:rPr lang="en-US" altLang="en-US" dirty="0" err="1"/>
            <a:t>myöntäminen</a:t>
          </a:r>
          <a:r>
            <a:rPr lang="en-US" altLang="en-US" dirty="0"/>
            <a:t>)</a:t>
          </a:r>
          <a:endParaRPr lang="en-GB" dirty="0"/>
        </a:p>
      </dgm:t>
    </dgm:pt>
    <dgm:pt modelId="{0D79E6DC-9203-46A6-8646-32743CDE71F4}" type="parTrans" cxnId="{E6C76BA7-8AF5-49EE-8EDA-A08042EEEFB3}">
      <dgm:prSet/>
      <dgm:spPr/>
      <dgm:t>
        <a:bodyPr/>
        <a:lstStyle/>
        <a:p>
          <a:endParaRPr lang="en-GB"/>
        </a:p>
      </dgm:t>
    </dgm:pt>
    <dgm:pt modelId="{1C7308CE-E8A6-46A1-8150-FDC226B60A0E}" type="sibTrans" cxnId="{E6C76BA7-8AF5-49EE-8EDA-A08042EEEFB3}">
      <dgm:prSet/>
      <dgm:spPr/>
      <dgm:t>
        <a:bodyPr/>
        <a:lstStyle/>
        <a:p>
          <a:endParaRPr lang="en-GB"/>
        </a:p>
      </dgm:t>
    </dgm:pt>
    <dgm:pt modelId="{6B66600C-C97F-4346-AC90-E43E597D2BE6}">
      <dgm:prSet/>
      <dgm:spPr/>
      <dgm:t>
        <a:bodyPr/>
        <a:lstStyle/>
        <a:p>
          <a:r>
            <a:rPr lang="en-US" altLang="en-US" dirty="0" err="1"/>
            <a:t>Kilpailumanipulaatio</a:t>
          </a:r>
          <a:endParaRPr lang="en-GB" dirty="0"/>
        </a:p>
      </dgm:t>
    </dgm:pt>
    <dgm:pt modelId="{3EA6B416-EA9B-42DF-828C-BE3A4EFA5B0D}" type="parTrans" cxnId="{82FCB8F0-6D02-40A4-B551-4B8290E8F32C}">
      <dgm:prSet/>
      <dgm:spPr/>
      <dgm:t>
        <a:bodyPr/>
        <a:lstStyle/>
        <a:p>
          <a:endParaRPr lang="en-GB"/>
        </a:p>
      </dgm:t>
    </dgm:pt>
    <dgm:pt modelId="{F6736EB7-A7D2-4EE9-94BA-5709A931BF4A}" type="sibTrans" cxnId="{82FCB8F0-6D02-40A4-B551-4B8290E8F32C}">
      <dgm:prSet/>
      <dgm:spPr/>
      <dgm:t>
        <a:bodyPr/>
        <a:lstStyle/>
        <a:p>
          <a:endParaRPr lang="en-GB"/>
        </a:p>
      </dgm:t>
    </dgm:pt>
    <dgm:pt modelId="{7EDAC802-E61B-4389-A5F1-818D4239244C}">
      <dgm:prSet/>
      <dgm:spPr/>
      <dgm:t>
        <a:bodyPr/>
        <a:lstStyle/>
        <a:p>
          <a:r>
            <a:rPr lang="en-US" altLang="en-US" dirty="0" err="1"/>
            <a:t>Dopingnäytteiden</a:t>
          </a:r>
          <a:r>
            <a:rPr lang="en-US" altLang="en-US" dirty="0"/>
            <a:t> </a:t>
          </a:r>
          <a:r>
            <a:rPr lang="en-US" altLang="en-US" dirty="0" err="1"/>
            <a:t>peukalointi</a:t>
          </a:r>
          <a:r>
            <a:rPr lang="en-US" altLang="en-US" dirty="0"/>
            <a:t> (</a:t>
          </a:r>
          <a:r>
            <a:rPr lang="en-US" altLang="en-US" dirty="0" err="1"/>
            <a:t>esim</a:t>
          </a:r>
          <a:r>
            <a:rPr lang="en-US" altLang="en-US" dirty="0"/>
            <a:t>. RUSADA </a:t>
          </a:r>
          <a:r>
            <a:rPr lang="en-US" altLang="en-US" dirty="0" err="1"/>
            <a:t>skandaali</a:t>
          </a:r>
          <a:r>
            <a:rPr lang="en-US" altLang="en-US" dirty="0"/>
            <a:t>)</a:t>
          </a:r>
          <a:endParaRPr lang="en-GB" dirty="0"/>
        </a:p>
      </dgm:t>
    </dgm:pt>
    <dgm:pt modelId="{386A3F51-1B16-4E46-B91C-62495B29B575}" type="parTrans" cxnId="{1B6DBF0A-5ADD-43C4-AD9A-A4A91DB3ADBC}">
      <dgm:prSet/>
      <dgm:spPr/>
      <dgm:t>
        <a:bodyPr/>
        <a:lstStyle/>
        <a:p>
          <a:endParaRPr lang="en-GB"/>
        </a:p>
      </dgm:t>
    </dgm:pt>
    <dgm:pt modelId="{D2AEFC2B-EC12-49E2-BD9E-FD71E201173F}" type="sibTrans" cxnId="{1B6DBF0A-5ADD-43C4-AD9A-A4A91DB3ADBC}">
      <dgm:prSet/>
      <dgm:spPr/>
      <dgm:t>
        <a:bodyPr/>
        <a:lstStyle/>
        <a:p>
          <a:endParaRPr lang="en-GB"/>
        </a:p>
      </dgm:t>
    </dgm:pt>
    <dgm:pt modelId="{15747FC7-2843-4253-8BC4-799166DD8080}" type="pres">
      <dgm:prSet presAssocID="{5DC5C1C9-5B87-44E7-8484-7D4D52FC392F}" presName="cycle" presStyleCnt="0">
        <dgm:presLayoutVars>
          <dgm:chMax val="1"/>
          <dgm:dir/>
          <dgm:animLvl val="ctr"/>
          <dgm:resizeHandles val="exact"/>
        </dgm:presLayoutVars>
      </dgm:prSet>
      <dgm:spPr/>
      <dgm:t>
        <a:bodyPr/>
        <a:lstStyle/>
        <a:p>
          <a:endParaRPr lang="en-US"/>
        </a:p>
      </dgm:t>
    </dgm:pt>
    <dgm:pt modelId="{9B84460B-83E4-4411-95D6-2FD233461848}" type="pres">
      <dgm:prSet presAssocID="{92D48E46-3C50-479C-8527-7CDD9708E811}" presName="centerShape" presStyleLbl="node0" presStyleIdx="0" presStyleCnt="1"/>
      <dgm:spPr/>
      <dgm:t>
        <a:bodyPr/>
        <a:lstStyle/>
        <a:p>
          <a:endParaRPr lang="en-US"/>
        </a:p>
      </dgm:t>
    </dgm:pt>
    <dgm:pt modelId="{6E8AE6C9-C0C8-40F7-8ECA-23DA8206C4DE}" type="pres">
      <dgm:prSet presAssocID="{B6CB8419-14C5-47B7-8621-9E9559DFB272}" presName="parTrans" presStyleLbl="bgSibTrans2D1" presStyleIdx="0" presStyleCnt="6"/>
      <dgm:spPr/>
      <dgm:t>
        <a:bodyPr/>
        <a:lstStyle/>
        <a:p>
          <a:endParaRPr lang="en-US"/>
        </a:p>
      </dgm:t>
    </dgm:pt>
    <dgm:pt modelId="{A0D1E975-EBB3-4154-8F6C-82FE6A0A0FCC}" type="pres">
      <dgm:prSet presAssocID="{6DB8C406-BFC7-4D17-ACA0-AEE3371C0103}" presName="node" presStyleLbl="node1" presStyleIdx="0" presStyleCnt="6">
        <dgm:presLayoutVars>
          <dgm:bulletEnabled val="1"/>
        </dgm:presLayoutVars>
      </dgm:prSet>
      <dgm:spPr/>
      <dgm:t>
        <a:bodyPr/>
        <a:lstStyle/>
        <a:p>
          <a:endParaRPr lang="en-US"/>
        </a:p>
      </dgm:t>
    </dgm:pt>
    <dgm:pt modelId="{3532C443-92F2-40BB-AC02-9343D6261791}" type="pres">
      <dgm:prSet presAssocID="{429B7D42-EC31-44B6-B520-D3EF96613112}" presName="parTrans" presStyleLbl="bgSibTrans2D1" presStyleIdx="1" presStyleCnt="6"/>
      <dgm:spPr/>
      <dgm:t>
        <a:bodyPr/>
        <a:lstStyle/>
        <a:p>
          <a:endParaRPr lang="en-US"/>
        </a:p>
      </dgm:t>
    </dgm:pt>
    <dgm:pt modelId="{386789BB-EF62-49CA-8F38-FB4C28746336}" type="pres">
      <dgm:prSet presAssocID="{217AB324-F5AD-453B-8832-1D7049B875E0}" presName="node" presStyleLbl="node1" presStyleIdx="1" presStyleCnt="6">
        <dgm:presLayoutVars>
          <dgm:bulletEnabled val="1"/>
        </dgm:presLayoutVars>
      </dgm:prSet>
      <dgm:spPr/>
      <dgm:t>
        <a:bodyPr/>
        <a:lstStyle/>
        <a:p>
          <a:endParaRPr lang="en-US"/>
        </a:p>
      </dgm:t>
    </dgm:pt>
    <dgm:pt modelId="{7C94C8A6-52B4-48F2-A303-22803D4BD4F9}" type="pres">
      <dgm:prSet presAssocID="{0D79E6DC-9203-46A6-8646-32743CDE71F4}" presName="parTrans" presStyleLbl="bgSibTrans2D1" presStyleIdx="2" presStyleCnt="6"/>
      <dgm:spPr/>
      <dgm:t>
        <a:bodyPr/>
        <a:lstStyle/>
        <a:p>
          <a:endParaRPr lang="en-US"/>
        </a:p>
      </dgm:t>
    </dgm:pt>
    <dgm:pt modelId="{936A5838-B371-45E2-8A16-26FE13904625}" type="pres">
      <dgm:prSet presAssocID="{CB31E9CC-40BD-4689-A779-42A6EF7F4252}" presName="node" presStyleLbl="node1" presStyleIdx="2" presStyleCnt="6">
        <dgm:presLayoutVars>
          <dgm:bulletEnabled val="1"/>
        </dgm:presLayoutVars>
      </dgm:prSet>
      <dgm:spPr/>
      <dgm:t>
        <a:bodyPr/>
        <a:lstStyle/>
        <a:p>
          <a:endParaRPr lang="en-US"/>
        </a:p>
      </dgm:t>
    </dgm:pt>
    <dgm:pt modelId="{4A6F71FF-8DE9-47EB-BDEE-1BD9F690479D}" type="pres">
      <dgm:prSet presAssocID="{3EA6B416-EA9B-42DF-828C-BE3A4EFA5B0D}" presName="parTrans" presStyleLbl="bgSibTrans2D1" presStyleIdx="3" presStyleCnt="6"/>
      <dgm:spPr/>
      <dgm:t>
        <a:bodyPr/>
        <a:lstStyle/>
        <a:p>
          <a:endParaRPr lang="en-US"/>
        </a:p>
      </dgm:t>
    </dgm:pt>
    <dgm:pt modelId="{6A4C0A0F-9841-4535-B2FE-8A3E4B6E2DA0}" type="pres">
      <dgm:prSet presAssocID="{6B66600C-C97F-4346-AC90-E43E597D2BE6}" presName="node" presStyleLbl="node1" presStyleIdx="3" presStyleCnt="6">
        <dgm:presLayoutVars>
          <dgm:bulletEnabled val="1"/>
        </dgm:presLayoutVars>
      </dgm:prSet>
      <dgm:spPr/>
      <dgm:t>
        <a:bodyPr/>
        <a:lstStyle/>
        <a:p>
          <a:endParaRPr lang="en-US"/>
        </a:p>
      </dgm:t>
    </dgm:pt>
    <dgm:pt modelId="{F40F0AFE-0D65-4B28-8AD2-1299E1855911}" type="pres">
      <dgm:prSet presAssocID="{386A3F51-1B16-4E46-B91C-62495B29B575}" presName="parTrans" presStyleLbl="bgSibTrans2D1" presStyleIdx="4" presStyleCnt="6"/>
      <dgm:spPr/>
      <dgm:t>
        <a:bodyPr/>
        <a:lstStyle/>
        <a:p>
          <a:endParaRPr lang="en-US"/>
        </a:p>
      </dgm:t>
    </dgm:pt>
    <dgm:pt modelId="{86C72AEC-1F79-4F3F-A5DB-5577FEC9473C}" type="pres">
      <dgm:prSet presAssocID="{7EDAC802-E61B-4389-A5F1-818D4239244C}" presName="node" presStyleLbl="node1" presStyleIdx="4" presStyleCnt="6">
        <dgm:presLayoutVars>
          <dgm:bulletEnabled val="1"/>
        </dgm:presLayoutVars>
      </dgm:prSet>
      <dgm:spPr/>
      <dgm:t>
        <a:bodyPr/>
        <a:lstStyle/>
        <a:p>
          <a:endParaRPr lang="en-US"/>
        </a:p>
      </dgm:t>
    </dgm:pt>
    <dgm:pt modelId="{0DCE2EE1-E20D-4671-B3AB-28F7C552D81A}" type="pres">
      <dgm:prSet presAssocID="{6B551E95-47D5-485E-BF2C-72CBB7D0F128}" presName="parTrans" presStyleLbl="bgSibTrans2D1" presStyleIdx="5" presStyleCnt="6"/>
      <dgm:spPr/>
      <dgm:t>
        <a:bodyPr/>
        <a:lstStyle/>
        <a:p>
          <a:endParaRPr lang="en-US"/>
        </a:p>
      </dgm:t>
    </dgm:pt>
    <dgm:pt modelId="{60EAE9D5-25A6-489E-BD8B-93FD22DD59F2}" type="pres">
      <dgm:prSet presAssocID="{A7C17B93-677E-4A87-9053-9ED40809658B}" presName="node" presStyleLbl="node1" presStyleIdx="5" presStyleCnt="6">
        <dgm:presLayoutVars>
          <dgm:bulletEnabled val="1"/>
        </dgm:presLayoutVars>
      </dgm:prSet>
      <dgm:spPr/>
      <dgm:t>
        <a:bodyPr/>
        <a:lstStyle/>
        <a:p>
          <a:endParaRPr lang="en-US"/>
        </a:p>
      </dgm:t>
    </dgm:pt>
  </dgm:ptLst>
  <dgm:cxnLst>
    <dgm:cxn modelId="{78DFEB41-1A9E-4A4A-AFEA-30A273213129}" type="presOf" srcId="{B6CB8419-14C5-47B7-8621-9E9559DFB272}" destId="{6E8AE6C9-C0C8-40F7-8ECA-23DA8206C4DE}" srcOrd="0" destOrd="0" presId="urn:microsoft.com/office/officeart/2005/8/layout/radial4"/>
    <dgm:cxn modelId="{05F43C09-62C9-4A95-8F05-DFC350930083}" type="presOf" srcId="{A7C17B93-677E-4A87-9053-9ED40809658B}" destId="{60EAE9D5-25A6-489E-BD8B-93FD22DD59F2}" srcOrd="0" destOrd="0" presId="urn:microsoft.com/office/officeart/2005/8/layout/radial4"/>
    <dgm:cxn modelId="{6AF3F018-B361-43F5-8299-1DAC8BDA6190}" type="presOf" srcId="{3EA6B416-EA9B-42DF-828C-BE3A4EFA5B0D}" destId="{4A6F71FF-8DE9-47EB-BDEE-1BD9F690479D}" srcOrd="0" destOrd="0" presId="urn:microsoft.com/office/officeart/2005/8/layout/radial4"/>
    <dgm:cxn modelId="{82FCB8F0-6D02-40A4-B551-4B8290E8F32C}" srcId="{92D48E46-3C50-479C-8527-7CDD9708E811}" destId="{6B66600C-C97F-4346-AC90-E43E597D2BE6}" srcOrd="3" destOrd="0" parTransId="{3EA6B416-EA9B-42DF-828C-BE3A4EFA5B0D}" sibTransId="{F6736EB7-A7D2-4EE9-94BA-5709A931BF4A}"/>
    <dgm:cxn modelId="{3E946E5E-F534-4285-91DC-5A90B057A876}" type="presOf" srcId="{429B7D42-EC31-44B6-B520-D3EF96613112}" destId="{3532C443-92F2-40BB-AC02-9343D6261791}" srcOrd="0" destOrd="0" presId="urn:microsoft.com/office/officeart/2005/8/layout/radial4"/>
    <dgm:cxn modelId="{4A499387-CF53-456B-8961-881D017ACD12}" type="presOf" srcId="{0D79E6DC-9203-46A6-8646-32743CDE71F4}" destId="{7C94C8A6-52B4-48F2-A303-22803D4BD4F9}" srcOrd="0" destOrd="0" presId="urn:microsoft.com/office/officeart/2005/8/layout/radial4"/>
    <dgm:cxn modelId="{0433F16F-508C-41AB-BB58-F73F21F63ECC}" type="presOf" srcId="{217AB324-F5AD-453B-8832-1D7049B875E0}" destId="{386789BB-EF62-49CA-8F38-FB4C28746336}" srcOrd="0" destOrd="0" presId="urn:microsoft.com/office/officeart/2005/8/layout/radial4"/>
    <dgm:cxn modelId="{1B6DBF0A-5ADD-43C4-AD9A-A4A91DB3ADBC}" srcId="{92D48E46-3C50-479C-8527-7CDD9708E811}" destId="{7EDAC802-E61B-4389-A5F1-818D4239244C}" srcOrd="4" destOrd="0" parTransId="{386A3F51-1B16-4E46-B91C-62495B29B575}" sibTransId="{D2AEFC2B-EC12-49E2-BD9E-FD71E201173F}"/>
    <dgm:cxn modelId="{33CCFF7B-C1D3-4C4F-BACF-E84687E7CB4A}" srcId="{5DC5C1C9-5B87-44E7-8484-7D4D52FC392F}" destId="{92D48E46-3C50-479C-8527-7CDD9708E811}" srcOrd="0" destOrd="0" parTransId="{ADB0D996-DB69-42C9-A608-606DDCFDC2FD}" sibTransId="{B9BDC72B-4C60-4FE1-87B8-67F7287ACC34}"/>
    <dgm:cxn modelId="{3E2DF790-3559-4AFE-980A-2B933EC93941}" type="presOf" srcId="{CB31E9CC-40BD-4689-A779-42A6EF7F4252}" destId="{936A5838-B371-45E2-8A16-26FE13904625}" srcOrd="0" destOrd="0" presId="urn:microsoft.com/office/officeart/2005/8/layout/radial4"/>
    <dgm:cxn modelId="{6AE5E46D-456D-4CCA-AF39-89F17CC66D29}" type="presOf" srcId="{7EDAC802-E61B-4389-A5F1-818D4239244C}" destId="{86C72AEC-1F79-4F3F-A5DB-5577FEC9473C}" srcOrd="0" destOrd="0" presId="urn:microsoft.com/office/officeart/2005/8/layout/radial4"/>
    <dgm:cxn modelId="{7100E8E8-E3E3-4AB4-9017-994CCC40C028}" type="presOf" srcId="{6B66600C-C97F-4346-AC90-E43E597D2BE6}" destId="{6A4C0A0F-9841-4535-B2FE-8A3E4B6E2DA0}" srcOrd="0" destOrd="0" presId="urn:microsoft.com/office/officeart/2005/8/layout/radial4"/>
    <dgm:cxn modelId="{E6C76BA7-8AF5-49EE-8EDA-A08042EEEFB3}" srcId="{92D48E46-3C50-479C-8527-7CDD9708E811}" destId="{CB31E9CC-40BD-4689-A779-42A6EF7F4252}" srcOrd="2" destOrd="0" parTransId="{0D79E6DC-9203-46A6-8646-32743CDE71F4}" sibTransId="{1C7308CE-E8A6-46A1-8150-FDC226B60A0E}"/>
    <dgm:cxn modelId="{666877C1-3CE9-4957-B1E1-A7D442C65D3F}" type="presOf" srcId="{6DB8C406-BFC7-4D17-ACA0-AEE3371C0103}" destId="{A0D1E975-EBB3-4154-8F6C-82FE6A0A0FCC}" srcOrd="0" destOrd="0" presId="urn:microsoft.com/office/officeart/2005/8/layout/radial4"/>
    <dgm:cxn modelId="{6CA73C57-E247-4B1B-B8BE-4D228FFD41BD}" srcId="{92D48E46-3C50-479C-8527-7CDD9708E811}" destId="{A7C17B93-677E-4A87-9053-9ED40809658B}" srcOrd="5" destOrd="0" parTransId="{6B551E95-47D5-485E-BF2C-72CBB7D0F128}" sibTransId="{8D57CF9C-73B3-4110-A6E8-96761278458E}"/>
    <dgm:cxn modelId="{1D882D6E-54BF-4306-BDD5-C9C2ABE9A85D}" type="presOf" srcId="{5DC5C1C9-5B87-44E7-8484-7D4D52FC392F}" destId="{15747FC7-2843-4253-8BC4-799166DD8080}" srcOrd="0" destOrd="0" presId="urn:microsoft.com/office/officeart/2005/8/layout/radial4"/>
    <dgm:cxn modelId="{83F35FD3-0563-41FD-B49D-DFA89C74389C}" type="presOf" srcId="{6B551E95-47D5-485E-BF2C-72CBB7D0F128}" destId="{0DCE2EE1-E20D-4671-B3AB-28F7C552D81A}" srcOrd="0" destOrd="0" presId="urn:microsoft.com/office/officeart/2005/8/layout/radial4"/>
    <dgm:cxn modelId="{4584C239-6C63-4BDD-9367-E22C21EE0705}" srcId="{92D48E46-3C50-479C-8527-7CDD9708E811}" destId="{217AB324-F5AD-453B-8832-1D7049B875E0}" srcOrd="1" destOrd="0" parTransId="{429B7D42-EC31-44B6-B520-D3EF96613112}" sibTransId="{8692D9A5-6518-4CBF-92CC-FFD2DBA4CE21}"/>
    <dgm:cxn modelId="{696CD080-1379-4798-8A67-736346A56C9D}" type="presOf" srcId="{92D48E46-3C50-479C-8527-7CDD9708E811}" destId="{9B84460B-83E4-4411-95D6-2FD233461848}" srcOrd="0" destOrd="0" presId="urn:microsoft.com/office/officeart/2005/8/layout/radial4"/>
    <dgm:cxn modelId="{8134A0EC-5844-485F-87C9-205D8CD096FD}" type="presOf" srcId="{386A3F51-1B16-4E46-B91C-62495B29B575}" destId="{F40F0AFE-0D65-4B28-8AD2-1299E1855911}" srcOrd="0" destOrd="0" presId="urn:microsoft.com/office/officeart/2005/8/layout/radial4"/>
    <dgm:cxn modelId="{BEC27DB0-B3E8-4DE6-A975-B4CFEDB32BFD}" srcId="{92D48E46-3C50-479C-8527-7CDD9708E811}" destId="{6DB8C406-BFC7-4D17-ACA0-AEE3371C0103}" srcOrd="0" destOrd="0" parTransId="{B6CB8419-14C5-47B7-8621-9E9559DFB272}" sibTransId="{6EDB619E-7B5A-476B-9415-74731B7DF1FD}"/>
    <dgm:cxn modelId="{48089FA0-EB14-4F0A-84BA-F32F21FE0CFC}" type="presParOf" srcId="{15747FC7-2843-4253-8BC4-799166DD8080}" destId="{9B84460B-83E4-4411-95D6-2FD233461848}" srcOrd="0" destOrd="0" presId="urn:microsoft.com/office/officeart/2005/8/layout/radial4"/>
    <dgm:cxn modelId="{3374BBC2-7636-4A24-9AE0-DA040037C1D6}" type="presParOf" srcId="{15747FC7-2843-4253-8BC4-799166DD8080}" destId="{6E8AE6C9-C0C8-40F7-8ECA-23DA8206C4DE}" srcOrd="1" destOrd="0" presId="urn:microsoft.com/office/officeart/2005/8/layout/radial4"/>
    <dgm:cxn modelId="{23366511-20A4-4280-B925-02FBC2D93BCB}" type="presParOf" srcId="{15747FC7-2843-4253-8BC4-799166DD8080}" destId="{A0D1E975-EBB3-4154-8F6C-82FE6A0A0FCC}" srcOrd="2" destOrd="0" presId="urn:microsoft.com/office/officeart/2005/8/layout/radial4"/>
    <dgm:cxn modelId="{7E0624A5-1B4D-4838-9A56-01319EF8444C}" type="presParOf" srcId="{15747FC7-2843-4253-8BC4-799166DD8080}" destId="{3532C443-92F2-40BB-AC02-9343D6261791}" srcOrd="3" destOrd="0" presId="urn:microsoft.com/office/officeart/2005/8/layout/radial4"/>
    <dgm:cxn modelId="{CE65DBE8-B21E-44A1-8AAA-F7E0C7D52A20}" type="presParOf" srcId="{15747FC7-2843-4253-8BC4-799166DD8080}" destId="{386789BB-EF62-49CA-8F38-FB4C28746336}" srcOrd="4" destOrd="0" presId="urn:microsoft.com/office/officeart/2005/8/layout/radial4"/>
    <dgm:cxn modelId="{C1B25667-67F3-4C73-811B-028D4E9C1E39}" type="presParOf" srcId="{15747FC7-2843-4253-8BC4-799166DD8080}" destId="{7C94C8A6-52B4-48F2-A303-22803D4BD4F9}" srcOrd="5" destOrd="0" presId="urn:microsoft.com/office/officeart/2005/8/layout/radial4"/>
    <dgm:cxn modelId="{FBE39151-DFEA-49E2-90BD-CDB3B2A0B0B1}" type="presParOf" srcId="{15747FC7-2843-4253-8BC4-799166DD8080}" destId="{936A5838-B371-45E2-8A16-26FE13904625}" srcOrd="6" destOrd="0" presId="urn:microsoft.com/office/officeart/2005/8/layout/radial4"/>
    <dgm:cxn modelId="{FC8A2013-5F5A-4C79-8B3B-D2BA84789D46}" type="presParOf" srcId="{15747FC7-2843-4253-8BC4-799166DD8080}" destId="{4A6F71FF-8DE9-47EB-BDEE-1BD9F690479D}" srcOrd="7" destOrd="0" presId="urn:microsoft.com/office/officeart/2005/8/layout/radial4"/>
    <dgm:cxn modelId="{4FD2C2B2-2EA9-4790-964D-50D53508AB2B}" type="presParOf" srcId="{15747FC7-2843-4253-8BC4-799166DD8080}" destId="{6A4C0A0F-9841-4535-B2FE-8A3E4B6E2DA0}" srcOrd="8" destOrd="0" presId="urn:microsoft.com/office/officeart/2005/8/layout/radial4"/>
    <dgm:cxn modelId="{AE6C1CA7-E85A-4EA6-B4FB-F30A70E50D62}" type="presParOf" srcId="{15747FC7-2843-4253-8BC4-799166DD8080}" destId="{F40F0AFE-0D65-4B28-8AD2-1299E1855911}" srcOrd="9" destOrd="0" presId="urn:microsoft.com/office/officeart/2005/8/layout/radial4"/>
    <dgm:cxn modelId="{C3158D7F-8B81-4AA8-AA88-0B579F7FBF96}" type="presParOf" srcId="{15747FC7-2843-4253-8BC4-799166DD8080}" destId="{86C72AEC-1F79-4F3F-A5DB-5577FEC9473C}" srcOrd="10" destOrd="0" presId="urn:microsoft.com/office/officeart/2005/8/layout/radial4"/>
    <dgm:cxn modelId="{93A6C29D-DA69-4BD9-8827-1CEF9838A697}" type="presParOf" srcId="{15747FC7-2843-4253-8BC4-799166DD8080}" destId="{0DCE2EE1-E20D-4671-B3AB-28F7C552D81A}" srcOrd="11" destOrd="0" presId="urn:microsoft.com/office/officeart/2005/8/layout/radial4"/>
    <dgm:cxn modelId="{1DD204D8-EB6F-44C2-9B7F-75A901B3DCBD}" type="presParOf" srcId="{15747FC7-2843-4253-8BC4-799166DD8080}" destId="{60EAE9D5-25A6-489E-BD8B-93FD22DD59F2}"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827A2B-F746-4EF2-B77D-054A67E6112B}" type="doc">
      <dgm:prSet loTypeId="urn:microsoft.com/office/officeart/2011/layout/TabList" loCatId="list" qsTypeId="urn:microsoft.com/office/officeart/2005/8/quickstyle/simple1" qsCatId="simple" csTypeId="urn:microsoft.com/office/officeart/2005/8/colors/colorful3" csCatId="colorful" phldr="1"/>
      <dgm:spPr/>
      <dgm:t>
        <a:bodyPr/>
        <a:lstStyle/>
        <a:p>
          <a:endParaRPr lang="en-GB"/>
        </a:p>
      </dgm:t>
    </dgm:pt>
    <dgm:pt modelId="{775CB6D9-65FB-431F-B8F7-FB20389455F1}">
      <dgm:prSet phldrT="[Text]"/>
      <dgm:spPr/>
      <dgm:t>
        <a:bodyPr/>
        <a:lstStyle/>
        <a:p>
          <a:r>
            <a:rPr lang="en-US" altLang="en-US" b="1" dirty="0" err="1"/>
            <a:t>Integriteetti</a:t>
          </a:r>
          <a:endParaRPr lang="en-GB" b="1" dirty="0"/>
        </a:p>
      </dgm:t>
    </dgm:pt>
    <dgm:pt modelId="{B79FECE1-28F9-46F3-8234-2C34D9896D2F}" type="parTrans" cxnId="{43FFC6CF-D712-4492-991B-3CEB40FA4CAE}">
      <dgm:prSet/>
      <dgm:spPr/>
      <dgm:t>
        <a:bodyPr/>
        <a:lstStyle/>
        <a:p>
          <a:endParaRPr lang="en-GB"/>
        </a:p>
      </dgm:t>
    </dgm:pt>
    <dgm:pt modelId="{2C634BB2-25FF-483B-8596-823B7ABDC15B}" type="sibTrans" cxnId="{43FFC6CF-D712-4492-991B-3CEB40FA4CAE}">
      <dgm:prSet/>
      <dgm:spPr/>
      <dgm:t>
        <a:bodyPr/>
        <a:lstStyle/>
        <a:p>
          <a:endParaRPr lang="en-GB"/>
        </a:p>
      </dgm:t>
    </dgm:pt>
    <dgm:pt modelId="{80E04712-0DBC-421A-8C52-8284C63ABCA7}">
      <dgm:prSet phldrT="[Text]" custT="1"/>
      <dgm:spPr/>
      <dgm:t>
        <a:bodyPr/>
        <a:lstStyle/>
        <a:p>
          <a:r>
            <a:rPr lang="en-GB" sz="1600" i="1" dirty="0" err="1"/>
            <a:t>Rehellisyys</a:t>
          </a:r>
          <a:r>
            <a:rPr lang="en-GB" sz="1600" i="1" dirty="0"/>
            <a:t> </a:t>
          </a:r>
          <a:r>
            <a:rPr lang="en-GB" sz="1600" i="1" dirty="0" err="1"/>
            <a:t>ja</a:t>
          </a:r>
          <a:r>
            <a:rPr lang="en-GB" sz="1600" i="1" dirty="0"/>
            <a:t> </a:t>
          </a:r>
          <a:r>
            <a:rPr lang="en-GB" sz="1600" i="1" dirty="0" err="1"/>
            <a:t>moraaliset</a:t>
          </a:r>
          <a:r>
            <a:rPr lang="en-GB" sz="1600" i="1" dirty="0"/>
            <a:t> </a:t>
          </a:r>
          <a:r>
            <a:rPr lang="en-GB" sz="1600" i="1" dirty="0" err="1"/>
            <a:t>periaatteet</a:t>
          </a:r>
          <a:endParaRPr lang="en-GB" sz="1600" i="1" dirty="0"/>
        </a:p>
      </dgm:t>
    </dgm:pt>
    <dgm:pt modelId="{EBA7DCDE-856A-4651-9BD3-8D59DCB1F4E5}" type="parTrans" cxnId="{89C1CEE4-A88B-4105-B111-7368AD49DF87}">
      <dgm:prSet/>
      <dgm:spPr/>
      <dgm:t>
        <a:bodyPr/>
        <a:lstStyle/>
        <a:p>
          <a:endParaRPr lang="en-GB"/>
        </a:p>
      </dgm:t>
    </dgm:pt>
    <dgm:pt modelId="{7EB42BAA-7E22-4B72-AF5F-8C0CA3163668}" type="sibTrans" cxnId="{89C1CEE4-A88B-4105-B111-7368AD49DF87}">
      <dgm:prSet/>
      <dgm:spPr/>
      <dgm:t>
        <a:bodyPr/>
        <a:lstStyle/>
        <a:p>
          <a:endParaRPr lang="en-GB"/>
        </a:p>
      </dgm:t>
    </dgm:pt>
    <dgm:pt modelId="{A593FD40-67A9-47C2-A8E1-FA411AF8AB45}">
      <dgm:prSet phldrT="[Text]" custT="1"/>
      <dgm:spPr/>
      <dgm:t>
        <a:bodyPr/>
        <a:lstStyle/>
        <a:p>
          <a:r>
            <a:rPr lang="en-US" altLang="en-US" sz="1500" dirty="0" err="1"/>
            <a:t>Korkea</a:t>
          </a:r>
          <a:r>
            <a:rPr lang="en-US" altLang="en-US" sz="1500" dirty="0"/>
            <a:t> </a:t>
          </a:r>
          <a:r>
            <a:rPr lang="en-US" altLang="en-US" sz="1500" dirty="0" err="1"/>
            <a:t>standardi</a:t>
          </a:r>
          <a:r>
            <a:rPr lang="en-US" altLang="en-US" sz="1500" dirty="0"/>
            <a:t> </a:t>
          </a:r>
          <a:r>
            <a:rPr lang="en-US" altLang="en-US" sz="1500" dirty="0" err="1"/>
            <a:t>integriteetissä</a:t>
          </a:r>
          <a:r>
            <a:rPr lang="en-US" altLang="en-US" sz="1500" dirty="0"/>
            <a:t> </a:t>
          </a:r>
          <a:r>
            <a:rPr lang="en-US" altLang="en-US" sz="1500" dirty="0" err="1"/>
            <a:t>organisaation</a:t>
          </a:r>
          <a:r>
            <a:rPr lang="en-US" altLang="en-US" sz="1500" dirty="0"/>
            <a:t> </a:t>
          </a:r>
          <a:r>
            <a:rPr lang="en-US" altLang="en-US" sz="1500" dirty="0" err="1"/>
            <a:t>kaikissa</a:t>
          </a:r>
          <a:r>
            <a:rPr lang="en-US" altLang="en-US" sz="1500" dirty="0"/>
            <a:t> </a:t>
          </a:r>
          <a:r>
            <a:rPr lang="en-US" altLang="en-US" sz="1500" dirty="0" err="1"/>
            <a:t>toiminnoissa</a:t>
          </a:r>
          <a:r>
            <a:rPr lang="en-US" altLang="en-US" sz="1500" dirty="0"/>
            <a:t>; </a:t>
          </a:r>
          <a:r>
            <a:rPr lang="en-US" altLang="en-US" sz="1500" dirty="0" err="1"/>
            <a:t>organisaation</a:t>
          </a:r>
          <a:r>
            <a:rPr lang="en-US" altLang="en-US" sz="1500" dirty="0"/>
            <a:t> </a:t>
          </a:r>
          <a:r>
            <a:rPr lang="en-US" altLang="en-US" sz="1500" dirty="0" err="1"/>
            <a:t>periaatteet</a:t>
          </a:r>
          <a:r>
            <a:rPr lang="en-US" altLang="en-US" sz="1500" dirty="0"/>
            <a:t>.</a:t>
          </a:r>
          <a:endParaRPr lang="en-GB" sz="1500" dirty="0"/>
        </a:p>
      </dgm:t>
    </dgm:pt>
    <dgm:pt modelId="{393AB2C4-D631-40A0-A713-B632049F373A}" type="parTrans" cxnId="{9DB07390-4853-421C-9819-DC0D9F2B62D8}">
      <dgm:prSet/>
      <dgm:spPr/>
      <dgm:t>
        <a:bodyPr/>
        <a:lstStyle/>
        <a:p>
          <a:endParaRPr lang="en-GB"/>
        </a:p>
      </dgm:t>
    </dgm:pt>
    <dgm:pt modelId="{C9AA99F8-E347-4EBE-910A-779AD3B1E798}" type="sibTrans" cxnId="{9DB07390-4853-421C-9819-DC0D9F2B62D8}">
      <dgm:prSet/>
      <dgm:spPr/>
      <dgm:t>
        <a:bodyPr/>
        <a:lstStyle/>
        <a:p>
          <a:endParaRPr lang="en-GB"/>
        </a:p>
      </dgm:t>
    </dgm:pt>
    <dgm:pt modelId="{541DE0F3-705A-4C4E-A55B-10312D7B81E3}">
      <dgm:prSet phldrT="[Text]"/>
      <dgm:spPr/>
      <dgm:t>
        <a:bodyPr/>
        <a:lstStyle/>
        <a:p>
          <a:r>
            <a:rPr lang="en-GB" b="1" dirty="0" err="1"/>
            <a:t>Rooli</a:t>
          </a:r>
          <a:r>
            <a:rPr lang="en-GB" b="1" dirty="0"/>
            <a:t>/</a:t>
          </a:r>
          <a:r>
            <a:rPr lang="en-GB" b="1" dirty="0" err="1"/>
            <a:t>Tehtävä</a:t>
          </a:r>
          <a:endParaRPr lang="en-GB" b="1" dirty="0"/>
        </a:p>
      </dgm:t>
    </dgm:pt>
    <dgm:pt modelId="{29A20358-F7CD-4FDE-9F84-F914C4C5847E}" type="parTrans" cxnId="{4B2CBCAF-95A8-436D-9EC1-9FAAD43F4D44}">
      <dgm:prSet/>
      <dgm:spPr/>
      <dgm:t>
        <a:bodyPr/>
        <a:lstStyle/>
        <a:p>
          <a:endParaRPr lang="en-GB"/>
        </a:p>
      </dgm:t>
    </dgm:pt>
    <dgm:pt modelId="{9742152B-2FDB-4DC7-BCE5-5140F883C2B1}" type="sibTrans" cxnId="{4B2CBCAF-95A8-436D-9EC1-9FAAD43F4D44}">
      <dgm:prSet/>
      <dgm:spPr/>
      <dgm:t>
        <a:bodyPr/>
        <a:lstStyle/>
        <a:p>
          <a:endParaRPr lang="en-GB"/>
        </a:p>
      </dgm:t>
    </dgm:pt>
    <dgm:pt modelId="{52A2243C-9C39-4BEE-A299-BBC55DC920BA}">
      <dgm:prSet phldrT="[Text]" custT="1"/>
      <dgm:spPr/>
      <dgm:t>
        <a:bodyPr/>
        <a:lstStyle/>
        <a:p>
          <a:r>
            <a:rPr lang="en-US" altLang="en-US" sz="1600" i="1" dirty="0" err="1"/>
            <a:t>Organisaation</a:t>
          </a:r>
          <a:r>
            <a:rPr lang="en-US" altLang="en-US" sz="1600" i="1" dirty="0"/>
            <a:t> </a:t>
          </a:r>
          <a:r>
            <a:rPr lang="en-US" altLang="en-US" sz="1600" i="1" dirty="0" err="1"/>
            <a:t>jäsenten</a:t>
          </a:r>
          <a:r>
            <a:rPr lang="en-US" altLang="en-US" sz="1600" i="1" dirty="0"/>
            <a:t> </a:t>
          </a:r>
          <a:r>
            <a:rPr lang="en-US" altLang="en-US" sz="1600" i="1" dirty="0" err="1"/>
            <a:t>roolit</a:t>
          </a:r>
          <a:r>
            <a:rPr lang="en-US" altLang="en-US" sz="1600" i="1" dirty="0"/>
            <a:t> ja </a:t>
          </a:r>
          <a:r>
            <a:rPr lang="en-US" altLang="en-US" sz="1600" i="1" dirty="0" err="1"/>
            <a:t>tehtävät</a:t>
          </a:r>
          <a:r>
            <a:rPr lang="en-US" altLang="en-US" sz="1700" dirty="0"/>
            <a:t>. </a:t>
          </a:r>
          <a:endParaRPr lang="en-GB" sz="1700" dirty="0"/>
        </a:p>
      </dgm:t>
    </dgm:pt>
    <dgm:pt modelId="{803E31FB-465E-4767-AB7D-15E25AFBE19C}" type="parTrans" cxnId="{514CF739-2043-4424-9B9F-F016CCCE0C8D}">
      <dgm:prSet/>
      <dgm:spPr/>
      <dgm:t>
        <a:bodyPr/>
        <a:lstStyle/>
        <a:p>
          <a:endParaRPr lang="en-GB"/>
        </a:p>
      </dgm:t>
    </dgm:pt>
    <dgm:pt modelId="{1C3E6D44-5398-4878-ADEB-80910B9FD32F}" type="sibTrans" cxnId="{514CF739-2043-4424-9B9F-F016CCCE0C8D}">
      <dgm:prSet/>
      <dgm:spPr/>
      <dgm:t>
        <a:bodyPr/>
        <a:lstStyle/>
        <a:p>
          <a:endParaRPr lang="en-GB"/>
        </a:p>
      </dgm:t>
    </dgm:pt>
    <dgm:pt modelId="{E7F0E1AB-2926-4D04-BA31-B28989464827}">
      <dgm:prSet phldrT="[Text]" custT="1"/>
      <dgm:spPr/>
      <dgm:t>
        <a:bodyPr/>
        <a:lstStyle/>
        <a:p>
          <a:r>
            <a:rPr lang="en-US" altLang="en-US" sz="1500" dirty="0" err="1"/>
            <a:t>Selkeät</a:t>
          </a:r>
          <a:r>
            <a:rPr lang="en-US" altLang="en-US" sz="1500" dirty="0"/>
            <a:t> </a:t>
          </a:r>
          <a:r>
            <a:rPr lang="en-US" altLang="en-US" sz="1500" dirty="0" err="1"/>
            <a:t>roolit</a:t>
          </a:r>
          <a:r>
            <a:rPr lang="en-US" altLang="en-US" sz="1500" dirty="0"/>
            <a:t> </a:t>
          </a:r>
          <a:r>
            <a:rPr lang="en-US" altLang="en-US" sz="1500" dirty="0" err="1"/>
            <a:t>tärkeissä</a:t>
          </a:r>
          <a:r>
            <a:rPr lang="en-US" altLang="en-US" sz="1500" dirty="0"/>
            <a:t> </a:t>
          </a:r>
          <a:r>
            <a:rPr lang="en-US" altLang="en-US" sz="1500" dirty="0" err="1"/>
            <a:t>tehtävissä</a:t>
          </a:r>
          <a:r>
            <a:rPr lang="en-US" altLang="en-US" sz="1500" dirty="0"/>
            <a:t>.</a:t>
          </a:r>
          <a:endParaRPr lang="en-GB" sz="1500" dirty="0"/>
        </a:p>
      </dgm:t>
    </dgm:pt>
    <dgm:pt modelId="{25AA1FA0-9DB5-4F09-AAC5-DF877C613307}" type="parTrans" cxnId="{15B3E70F-092B-422D-99AC-6D3DA8252045}">
      <dgm:prSet/>
      <dgm:spPr/>
      <dgm:t>
        <a:bodyPr/>
        <a:lstStyle/>
        <a:p>
          <a:endParaRPr lang="en-GB"/>
        </a:p>
      </dgm:t>
    </dgm:pt>
    <dgm:pt modelId="{3274EC31-9615-4C56-8161-1E863F231191}" type="sibTrans" cxnId="{15B3E70F-092B-422D-99AC-6D3DA8252045}">
      <dgm:prSet/>
      <dgm:spPr/>
      <dgm:t>
        <a:bodyPr/>
        <a:lstStyle/>
        <a:p>
          <a:endParaRPr lang="en-GB"/>
        </a:p>
      </dgm:t>
    </dgm:pt>
    <dgm:pt modelId="{8FF6AAE0-8D95-4177-B1CC-E6F0FB9606BD}">
      <dgm:prSet phldrT="[Text]"/>
      <dgm:spPr/>
      <dgm:t>
        <a:bodyPr/>
        <a:lstStyle/>
        <a:p>
          <a:r>
            <a:rPr lang="en-GB" b="1" dirty="0"/>
            <a:t>Visio/</a:t>
          </a:r>
          <a:r>
            <a:rPr lang="en-GB" b="1" dirty="0" err="1"/>
            <a:t>Suunnitelma</a:t>
          </a:r>
          <a:endParaRPr lang="en-GB" b="1" dirty="0"/>
        </a:p>
      </dgm:t>
    </dgm:pt>
    <dgm:pt modelId="{1A7ED041-55C2-4F4A-86FB-8CE4178340EE}" type="parTrans" cxnId="{038CA9A6-DB5D-41B4-9418-32F165477729}">
      <dgm:prSet/>
      <dgm:spPr/>
      <dgm:t>
        <a:bodyPr/>
        <a:lstStyle/>
        <a:p>
          <a:endParaRPr lang="en-GB"/>
        </a:p>
      </dgm:t>
    </dgm:pt>
    <dgm:pt modelId="{E79E118A-F7C7-4A4B-A6DE-5CC8C881EF3D}" type="sibTrans" cxnId="{038CA9A6-DB5D-41B4-9418-32F165477729}">
      <dgm:prSet/>
      <dgm:spPr/>
      <dgm:t>
        <a:bodyPr/>
        <a:lstStyle/>
        <a:p>
          <a:endParaRPr lang="en-GB"/>
        </a:p>
      </dgm:t>
    </dgm:pt>
    <dgm:pt modelId="{E4334DC2-78A8-4ADC-8463-341DB0A0C713}">
      <dgm:prSet phldrT="[Text]" custT="1"/>
      <dgm:spPr/>
      <dgm:t>
        <a:bodyPr/>
        <a:lstStyle/>
        <a:p>
          <a:r>
            <a:rPr lang="en-US" altLang="en-US" sz="1600" i="1" dirty="0" err="1"/>
            <a:t>Organisaation</a:t>
          </a:r>
          <a:r>
            <a:rPr lang="en-US" altLang="en-US" sz="1600" i="1" dirty="0"/>
            <a:t> </a:t>
          </a:r>
          <a:r>
            <a:rPr lang="en-US" altLang="en-US" sz="1600" i="1" dirty="0" err="1"/>
            <a:t>visio</a:t>
          </a:r>
          <a:r>
            <a:rPr lang="en-US" altLang="en-US" sz="1600" i="1" dirty="0"/>
            <a:t> ja </a:t>
          </a:r>
          <a:r>
            <a:rPr lang="en-US" altLang="en-US" sz="1600" i="1" dirty="0" err="1"/>
            <a:t>strateginen</a:t>
          </a:r>
          <a:r>
            <a:rPr lang="en-US" altLang="en-US" sz="1600" i="1" dirty="0"/>
            <a:t> </a:t>
          </a:r>
          <a:r>
            <a:rPr lang="en-US" altLang="en-US" sz="1600" i="1" dirty="0" err="1"/>
            <a:t>suunnitelma</a:t>
          </a:r>
          <a:endParaRPr lang="en-GB" sz="1600" i="1" dirty="0"/>
        </a:p>
      </dgm:t>
    </dgm:pt>
    <dgm:pt modelId="{894C381D-69EE-49D7-BF3E-727B01E75D77}" type="parTrans" cxnId="{D2C21592-88D1-49A7-B352-3239C579A10B}">
      <dgm:prSet/>
      <dgm:spPr/>
      <dgm:t>
        <a:bodyPr/>
        <a:lstStyle/>
        <a:p>
          <a:endParaRPr lang="en-GB"/>
        </a:p>
      </dgm:t>
    </dgm:pt>
    <dgm:pt modelId="{BCF91C51-FE32-4CFE-BD6E-B5B5152F1082}" type="sibTrans" cxnId="{D2C21592-88D1-49A7-B352-3239C579A10B}">
      <dgm:prSet/>
      <dgm:spPr/>
      <dgm:t>
        <a:bodyPr/>
        <a:lstStyle/>
        <a:p>
          <a:endParaRPr lang="en-GB"/>
        </a:p>
      </dgm:t>
    </dgm:pt>
    <dgm:pt modelId="{2CB5AC92-D0B5-45A4-9742-B880AB97A9D1}">
      <dgm:prSet phldrT="[Text]" custT="1"/>
      <dgm:spPr/>
      <dgm:t>
        <a:bodyPr/>
        <a:lstStyle/>
        <a:p>
          <a:r>
            <a:rPr lang="en-US" altLang="en-US" sz="1500" dirty="0" err="1"/>
            <a:t>Organisaation</a:t>
          </a:r>
          <a:r>
            <a:rPr lang="en-US" altLang="en-US" sz="1500" dirty="0"/>
            <a:t> </a:t>
          </a:r>
          <a:r>
            <a:rPr lang="en-US" altLang="en-US" sz="1500" dirty="0" err="1"/>
            <a:t>määritelty</a:t>
          </a:r>
          <a:r>
            <a:rPr lang="en-US" altLang="en-US" sz="1500" dirty="0"/>
            <a:t> ja </a:t>
          </a:r>
          <a:r>
            <a:rPr lang="en-US" altLang="en-US" sz="1500" dirty="0" err="1"/>
            <a:t>toimeenpantava</a:t>
          </a:r>
          <a:r>
            <a:rPr lang="en-US" altLang="en-US" sz="1500" dirty="0"/>
            <a:t> </a:t>
          </a:r>
          <a:r>
            <a:rPr lang="en-US" altLang="en-US" sz="1500" dirty="0" err="1"/>
            <a:t>visio</a:t>
          </a:r>
          <a:r>
            <a:rPr lang="en-US" altLang="en-US" sz="1500" dirty="0"/>
            <a:t> ja </a:t>
          </a:r>
          <a:r>
            <a:rPr lang="en-US" altLang="en-US" sz="1500" dirty="0" err="1"/>
            <a:t>sen</a:t>
          </a:r>
          <a:r>
            <a:rPr lang="en-US" altLang="en-US" sz="1500" dirty="0"/>
            <a:t> </a:t>
          </a:r>
          <a:r>
            <a:rPr lang="en-US" altLang="en-US" sz="1500" dirty="0" err="1"/>
            <a:t>tavoittelemiseksi</a:t>
          </a:r>
          <a:r>
            <a:rPr lang="en-US" altLang="en-US" sz="1500" dirty="0"/>
            <a:t> </a:t>
          </a:r>
          <a:r>
            <a:rPr lang="en-US" altLang="en-US" sz="1500" dirty="0" err="1"/>
            <a:t>tehty</a:t>
          </a:r>
          <a:r>
            <a:rPr lang="en-US" altLang="en-US" sz="1500" dirty="0"/>
            <a:t> </a:t>
          </a:r>
          <a:r>
            <a:rPr lang="en-US" altLang="en-US" sz="1500" dirty="0" err="1"/>
            <a:t>strategia</a:t>
          </a:r>
          <a:r>
            <a:rPr lang="en-US" altLang="en-US" sz="1500" dirty="0"/>
            <a:t> ja </a:t>
          </a:r>
          <a:r>
            <a:rPr lang="en-US" altLang="en-US" sz="1500" dirty="0" err="1"/>
            <a:t>sen</a:t>
          </a:r>
          <a:r>
            <a:rPr lang="en-US" altLang="en-US" sz="1500" dirty="0"/>
            <a:t> </a:t>
          </a:r>
          <a:r>
            <a:rPr lang="en-US" altLang="en-US" sz="1500" dirty="0" err="1"/>
            <a:t>toimeenpano</a:t>
          </a:r>
          <a:r>
            <a:rPr lang="en-US" altLang="en-US" sz="1500" dirty="0"/>
            <a:t>.</a:t>
          </a:r>
          <a:endParaRPr lang="en-GB" sz="1500" dirty="0"/>
        </a:p>
      </dgm:t>
    </dgm:pt>
    <dgm:pt modelId="{0B49FF2B-9B37-47B1-BFFE-EAE72F1D8F4D}" type="parTrans" cxnId="{92305D59-7060-47E1-BFF5-D6703C41ACFB}">
      <dgm:prSet/>
      <dgm:spPr/>
      <dgm:t>
        <a:bodyPr/>
        <a:lstStyle/>
        <a:p>
          <a:endParaRPr lang="en-GB"/>
        </a:p>
      </dgm:t>
    </dgm:pt>
    <dgm:pt modelId="{8BA4B5A3-4E4E-4FC4-9365-3DF00FCA1A31}" type="sibTrans" cxnId="{92305D59-7060-47E1-BFF5-D6703C41ACFB}">
      <dgm:prSet/>
      <dgm:spPr/>
      <dgm:t>
        <a:bodyPr/>
        <a:lstStyle/>
        <a:p>
          <a:endParaRPr lang="en-GB"/>
        </a:p>
      </dgm:t>
    </dgm:pt>
    <dgm:pt modelId="{E3243D67-430A-4AD3-AEB5-6244BE9637DE}" type="pres">
      <dgm:prSet presAssocID="{5B827A2B-F746-4EF2-B77D-054A67E6112B}" presName="Name0" presStyleCnt="0">
        <dgm:presLayoutVars>
          <dgm:chMax/>
          <dgm:chPref val="3"/>
          <dgm:dir/>
          <dgm:animOne val="branch"/>
          <dgm:animLvl val="lvl"/>
        </dgm:presLayoutVars>
      </dgm:prSet>
      <dgm:spPr/>
      <dgm:t>
        <a:bodyPr/>
        <a:lstStyle/>
        <a:p>
          <a:endParaRPr lang="en-US"/>
        </a:p>
      </dgm:t>
    </dgm:pt>
    <dgm:pt modelId="{985D6C77-3E61-4783-AA00-F229BC4556BA}" type="pres">
      <dgm:prSet presAssocID="{775CB6D9-65FB-431F-B8F7-FB20389455F1}" presName="composite" presStyleCnt="0"/>
      <dgm:spPr/>
    </dgm:pt>
    <dgm:pt modelId="{E7D7B339-AA98-4774-A28D-93F5C911853B}" type="pres">
      <dgm:prSet presAssocID="{775CB6D9-65FB-431F-B8F7-FB20389455F1}" presName="FirstChild" presStyleLbl="revTx" presStyleIdx="0" presStyleCnt="6">
        <dgm:presLayoutVars>
          <dgm:chMax val="0"/>
          <dgm:chPref val="0"/>
          <dgm:bulletEnabled val="1"/>
        </dgm:presLayoutVars>
      </dgm:prSet>
      <dgm:spPr/>
      <dgm:t>
        <a:bodyPr/>
        <a:lstStyle/>
        <a:p>
          <a:endParaRPr lang="en-US"/>
        </a:p>
      </dgm:t>
    </dgm:pt>
    <dgm:pt modelId="{4E60A23C-ECBD-4556-A0C7-BA941D4B28BF}" type="pres">
      <dgm:prSet presAssocID="{775CB6D9-65FB-431F-B8F7-FB20389455F1}" presName="Parent" presStyleLbl="alignNode1" presStyleIdx="0" presStyleCnt="3">
        <dgm:presLayoutVars>
          <dgm:chMax val="3"/>
          <dgm:chPref val="3"/>
          <dgm:bulletEnabled val="1"/>
        </dgm:presLayoutVars>
      </dgm:prSet>
      <dgm:spPr/>
      <dgm:t>
        <a:bodyPr/>
        <a:lstStyle/>
        <a:p>
          <a:endParaRPr lang="en-US"/>
        </a:p>
      </dgm:t>
    </dgm:pt>
    <dgm:pt modelId="{E6663EA3-53F8-4E1C-920D-55D31B99C872}" type="pres">
      <dgm:prSet presAssocID="{775CB6D9-65FB-431F-B8F7-FB20389455F1}" presName="Accent" presStyleLbl="parChTrans1D1" presStyleIdx="0" presStyleCnt="3"/>
      <dgm:spPr/>
    </dgm:pt>
    <dgm:pt modelId="{29D65254-1915-4296-9038-A5B5E0F9312D}" type="pres">
      <dgm:prSet presAssocID="{775CB6D9-65FB-431F-B8F7-FB20389455F1}" presName="Child" presStyleLbl="revTx" presStyleIdx="1" presStyleCnt="6" custScaleY="49870">
        <dgm:presLayoutVars>
          <dgm:chMax val="0"/>
          <dgm:chPref val="0"/>
          <dgm:bulletEnabled val="1"/>
        </dgm:presLayoutVars>
      </dgm:prSet>
      <dgm:spPr/>
      <dgm:t>
        <a:bodyPr/>
        <a:lstStyle/>
        <a:p>
          <a:endParaRPr lang="en-US"/>
        </a:p>
      </dgm:t>
    </dgm:pt>
    <dgm:pt modelId="{5A271B54-FF1E-4916-9F50-19392D2C7C31}" type="pres">
      <dgm:prSet presAssocID="{2C634BB2-25FF-483B-8596-823B7ABDC15B}" presName="sibTrans" presStyleCnt="0"/>
      <dgm:spPr/>
    </dgm:pt>
    <dgm:pt modelId="{E303B9D2-5397-4620-9841-3791968B63FB}" type="pres">
      <dgm:prSet presAssocID="{541DE0F3-705A-4C4E-A55B-10312D7B81E3}" presName="composite" presStyleCnt="0"/>
      <dgm:spPr/>
    </dgm:pt>
    <dgm:pt modelId="{209A7F96-2AF9-4737-9CDF-39F0AB7CE9C6}" type="pres">
      <dgm:prSet presAssocID="{541DE0F3-705A-4C4E-A55B-10312D7B81E3}" presName="FirstChild" presStyleLbl="revTx" presStyleIdx="2" presStyleCnt="6">
        <dgm:presLayoutVars>
          <dgm:chMax val="0"/>
          <dgm:chPref val="0"/>
          <dgm:bulletEnabled val="1"/>
        </dgm:presLayoutVars>
      </dgm:prSet>
      <dgm:spPr/>
      <dgm:t>
        <a:bodyPr/>
        <a:lstStyle/>
        <a:p>
          <a:endParaRPr lang="en-US"/>
        </a:p>
      </dgm:t>
    </dgm:pt>
    <dgm:pt modelId="{B843868F-EC91-42DF-8806-B20BDFF25AA9}" type="pres">
      <dgm:prSet presAssocID="{541DE0F3-705A-4C4E-A55B-10312D7B81E3}" presName="Parent" presStyleLbl="alignNode1" presStyleIdx="1" presStyleCnt="3">
        <dgm:presLayoutVars>
          <dgm:chMax val="3"/>
          <dgm:chPref val="3"/>
          <dgm:bulletEnabled val="1"/>
        </dgm:presLayoutVars>
      </dgm:prSet>
      <dgm:spPr/>
      <dgm:t>
        <a:bodyPr/>
        <a:lstStyle/>
        <a:p>
          <a:endParaRPr lang="en-US"/>
        </a:p>
      </dgm:t>
    </dgm:pt>
    <dgm:pt modelId="{E5FA555F-1162-4922-A382-7C06F3022DFD}" type="pres">
      <dgm:prSet presAssocID="{541DE0F3-705A-4C4E-A55B-10312D7B81E3}" presName="Accent" presStyleLbl="parChTrans1D1" presStyleIdx="1" presStyleCnt="3"/>
      <dgm:spPr/>
    </dgm:pt>
    <dgm:pt modelId="{585657F6-9261-4259-942C-455C0B367A58}" type="pres">
      <dgm:prSet presAssocID="{541DE0F3-705A-4C4E-A55B-10312D7B81E3}" presName="Child" presStyleLbl="revTx" presStyleIdx="3" presStyleCnt="6" custScaleY="50972">
        <dgm:presLayoutVars>
          <dgm:chMax val="0"/>
          <dgm:chPref val="0"/>
          <dgm:bulletEnabled val="1"/>
        </dgm:presLayoutVars>
      </dgm:prSet>
      <dgm:spPr/>
      <dgm:t>
        <a:bodyPr/>
        <a:lstStyle/>
        <a:p>
          <a:endParaRPr lang="en-US"/>
        </a:p>
      </dgm:t>
    </dgm:pt>
    <dgm:pt modelId="{120F8C2E-5AB3-4660-B59B-22F807A0000C}" type="pres">
      <dgm:prSet presAssocID="{9742152B-2FDB-4DC7-BCE5-5140F883C2B1}" presName="sibTrans" presStyleCnt="0"/>
      <dgm:spPr/>
    </dgm:pt>
    <dgm:pt modelId="{0B5C7386-4DB2-4E77-ABB0-0ABC3A620760}" type="pres">
      <dgm:prSet presAssocID="{8FF6AAE0-8D95-4177-B1CC-E6F0FB9606BD}" presName="composite" presStyleCnt="0"/>
      <dgm:spPr/>
    </dgm:pt>
    <dgm:pt modelId="{B5BB07C5-2BA4-4C28-B922-B1B217CDF616}" type="pres">
      <dgm:prSet presAssocID="{8FF6AAE0-8D95-4177-B1CC-E6F0FB9606BD}" presName="FirstChild" presStyleLbl="revTx" presStyleIdx="4" presStyleCnt="6">
        <dgm:presLayoutVars>
          <dgm:chMax val="0"/>
          <dgm:chPref val="0"/>
          <dgm:bulletEnabled val="1"/>
        </dgm:presLayoutVars>
      </dgm:prSet>
      <dgm:spPr/>
      <dgm:t>
        <a:bodyPr/>
        <a:lstStyle/>
        <a:p>
          <a:endParaRPr lang="en-US"/>
        </a:p>
      </dgm:t>
    </dgm:pt>
    <dgm:pt modelId="{F1B36FE3-6D7E-4776-A8A4-5CD7F98EA3AE}" type="pres">
      <dgm:prSet presAssocID="{8FF6AAE0-8D95-4177-B1CC-E6F0FB9606BD}" presName="Parent" presStyleLbl="alignNode1" presStyleIdx="2" presStyleCnt="3">
        <dgm:presLayoutVars>
          <dgm:chMax val="3"/>
          <dgm:chPref val="3"/>
          <dgm:bulletEnabled val="1"/>
        </dgm:presLayoutVars>
      </dgm:prSet>
      <dgm:spPr/>
      <dgm:t>
        <a:bodyPr/>
        <a:lstStyle/>
        <a:p>
          <a:endParaRPr lang="en-US"/>
        </a:p>
      </dgm:t>
    </dgm:pt>
    <dgm:pt modelId="{280E5F82-886A-485F-BA18-3FA04E9DFE64}" type="pres">
      <dgm:prSet presAssocID="{8FF6AAE0-8D95-4177-B1CC-E6F0FB9606BD}" presName="Accent" presStyleLbl="parChTrans1D1" presStyleIdx="2" presStyleCnt="3"/>
      <dgm:spPr/>
    </dgm:pt>
    <dgm:pt modelId="{C5D577AB-C90B-4833-AB30-2DEC1749607A}" type="pres">
      <dgm:prSet presAssocID="{8FF6AAE0-8D95-4177-B1CC-E6F0FB9606BD}" presName="Child" presStyleLbl="revTx" presStyleIdx="5" presStyleCnt="6" custScaleY="51567">
        <dgm:presLayoutVars>
          <dgm:chMax val="0"/>
          <dgm:chPref val="0"/>
          <dgm:bulletEnabled val="1"/>
        </dgm:presLayoutVars>
      </dgm:prSet>
      <dgm:spPr/>
      <dgm:t>
        <a:bodyPr/>
        <a:lstStyle/>
        <a:p>
          <a:endParaRPr lang="en-US"/>
        </a:p>
      </dgm:t>
    </dgm:pt>
  </dgm:ptLst>
  <dgm:cxnLst>
    <dgm:cxn modelId="{4B2CBCAF-95A8-436D-9EC1-9FAAD43F4D44}" srcId="{5B827A2B-F746-4EF2-B77D-054A67E6112B}" destId="{541DE0F3-705A-4C4E-A55B-10312D7B81E3}" srcOrd="1" destOrd="0" parTransId="{29A20358-F7CD-4FDE-9F84-F914C4C5847E}" sibTransId="{9742152B-2FDB-4DC7-BCE5-5140F883C2B1}"/>
    <dgm:cxn modelId="{F4D89F6D-1A52-4F3C-B1AD-8AE609476364}" type="presOf" srcId="{541DE0F3-705A-4C4E-A55B-10312D7B81E3}" destId="{B843868F-EC91-42DF-8806-B20BDFF25AA9}" srcOrd="0" destOrd="0" presId="urn:microsoft.com/office/officeart/2011/layout/TabList"/>
    <dgm:cxn modelId="{662CDF57-B6AA-4318-9B1E-B3F96FFA5A4F}" type="presOf" srcId="{A593FD40-67A9-47C2-A8E1-FA411AF8AB45}" destId="{29D65254-1915-4296-9038-A5B5E0F9312D}" srcOrd="0" destOrd="0" presId="urn:microsoft.com/office/officeart/2011/layout/TabList"/>
    <dgm:cxn modelId="{92305D59-7060-47E1-BFF5-D6703C41ACFB}" srcId="{8FF6AAE0-8D95-4177-B1CC-E6F0FB9606BD}" destId="{2CB5AC92-D0B5-45A4-9742-B880AB97A9D1}" srcOrd="1" destOrd="0" parTransId="{0B49FF2B-9B37-47B1-BFFE-EAE72F1D8F4D}" sibTransId="{8BA4B5A3-4E4E-4FC4-9365-3DF00FCA1A31}"/>
    <dgm:cxn modelId="{038CA9A6-DB5D-41B4-9418-32F165477729}" srcId="{5B827A2B-F746-4EF2-B77D-054A67E6112B}" destId="{8FF6AAE0-8D95-4177-B1CC-E6F0FB9606BD}" srcOrd="2" destOrd="0" parTransId="{1A7ED041-55C2-4F4A-86FB-8CE4178340EE}" sibTransId="{E79E118A-F7C7-4A4B-A6DE-5CC8C881EF3D}"/>
    <dgm:cxn modelId="{514CF739-2043-4424-9B9F-F016CCCE0C8D}" srcId="{541DE0F3-705A-4C4E-A55B-10312D7B81E3}" destId="{52A2243C-9C39-4BEE-A299-BBC55DC920BA}" srcOrd="0" destOrd="0" parTransId="{803E31FB-465E-4767-AB7D-15E25AFBE19C}" sibTransId="{1C3E6D44-5398-4878-ADEB-80910B9FD32F}"/>
    <dgm:cxn modelId="{D2C21592-88D1-49A7-B352-3239C579A10B}" srcId="{8FF6AAE0-8D95-4177-B1CC-E6F0FB9606BD}" destId="{E4334DC2-78A8-4ADC-8463-341DB0A0C713}" srcOrd="0" destOrd="0" parTransId="{894C381D-69EE-49D7-BF3E-727B01E75D77}" sibTransId="{BCF91C51-FE32-4CFE-BD6E-B5B5152F1082}"/>
    <dgm:cxn modelId="{E9643CB4-856D-4BC0-A30D-5BD2548E7523}" type="presOf" srcId="{E4334DC2-78A8-4ADC-8463-341DB0A0C713}" destId="{B5BB07C5-2BA4-4C28-B922-B1B217CDF616}" srcOrd="0" destOrd="0" presId="urn:microsoft.com/office/officeart/2011/layout/TabList"/>
    <dgm:cxn modelId="{3CA775DF-3E03-46CC-B4CA-03D936E92EBF}" type="presOf" srcId="{E7F0E1AB-2926-4D04-BA31-B28989464827}" destId="{585657F6-9261-4259-942C-455C0B367A58}" srcOrd="0" destOrd="0" presId="urn:microsoft.com/office/officeart/2011/layout/TabList"/>
    <dgm:cxn modelId="{364EEEAD-0ADD-4BE2-A971-E441D98E7AA0}" type="presOf" srcId="{2CB5AC92-D0B5-45A4-9742-B880AB97A9D1}" destId="{C5D577AB-C90B-4833-AB30-2DEC1749607A}" srcOrd="0" destOrd="0" presId="urn:microsoft.com/office/officeart/2011/layout/TabList"/>
    <dgm:cxn modelId="{43FFC6CF-D712-4492-991B-3CEB40FA4CAE}" srcId="{5B827A2B-F746-4EF2-B77D-054A67E6112B}" destId="{775CB6D9-65FB-431F-B8F7-FB20389455F1}" srcOrd="0" destOrd="0" parTransId="{B79FECE1-28F9-46F3-8234-2C34D9896D2F}" sibTransId="{2C634BB2-25FF-483B-8596-823B7ABDC15B}"/>
    <dgm:cxn modelId="{EACD0BC0-BB23-4152-8F47-32A931956573}" type="presOf" srcId="{52A2243C-9C39-4BEE-A299-BBC55DC920BA}" destId="{209A7F96-2AF9-4737-9CDF-39F0AB7CE9C6}" srcOrd="0" destOrd="0" presId="urn:microsoft.com/office/officeart/2011/layout/TabList"/>
    <dgm:cxn modelId="{4463C21C-5722-4BBA-AB7B-81EA912BE081}" type="presOf" srcId="{8FF6AAE0-8D95-4177-B1CC-E6F0FB9606BD}" destId="{F1B36FE3-6D7E-4776-A8A4-5CD7F98EA3AE}" srcOrd="0" destOrd="0" presId="urn:microsoft.com/office/officeart/2011/layout/TabList"/>
    <dgm:cxn modelId="{9DB07390-4853-421C-9819-DC0D9F2B62D8}" srcId="{775CB6D9-65FB-431F-B8F7-FB20389455F1}" destId="{A593FD40-67A9-47C2-A8E1-FA411AF8AB45}" srcOrd="1" destOrd="0" parTransId="{393AB2C4-D631-40A0-A713-B632049F373A}" sibTransId="{C9AA99F8-E347-4EBE-910A-779AD3B1E798}"/>
    <dgm:cxn modelId="{7C907992-C025-448F-80B0-0A85AE9FC3D1}" type="presOf" srcId="{5B827A2B-F746-4EF2-B77D-054A67E6112B}" destId="{E3243D67-430A-4AD3-AEB5-6244BE9637DE}" srcOrd="0" destOrd="0" presId="urn:microsoft.com/office/officeart/2011/layout/TabList"/>
    <dgm:cxn modelId="{7C265096-CFBE-4F24-88E0-4134C8757C1A}" type="presOf" srcId="{775CB6D9-65FB-431F-B8F7-FB20389455F1}" destId="{4E60A23C-ECBD-4556-A0C7-BA941D4B28BF}" srcOrd="0" destOrd="0" presId="urn:microsoft.com/office/officeart/2011/layout/TabList"/>
    <dgm:cxn modelId="{6C42A580-A27E-4C8D-BFD1-92DA346DBBD1}" type="presOf" srcId="{80E04712-0DBC-421A-8C52-8284C63ABCA7}" destId="{E7D7B339-AA98-4774-A28D-93F5C911853B}" srcOrd="0" destOrd="0" presId="urn:microsoft.com/office/officeart/2011/layout/TabList"/>
    <dgm:cxn modelId="{15B3E70F-092B-422D-99AC-6D3DA8252045}" srcId="{541DE0F3-705A-4C4E-A55B-10312D7B81E3}" destId="{E7F0E1AB-2926-4D04-BA31-B28989464827}" srcOrd="1" destOrd="0" parTransId="{25AA1FA0-9DB5-4F09-AAC5-DF877C613307}" sibTransId="{3274EC31-9615-4C56-8161-1E863F231191}"/>
    <dgm:cxn modelId="{89C1CEE4-A88B-4105-B111-7368AD49DF87}" srcId="{775CB6D9-65FB-431F-B8F7-FB20389455F1}" destId="{80E04712-0DBC-421A-8C52-8284C63ABCA7}" srcOrd="0" destOrd="0" parTransId="{EBA7DCDE-856A-4651-9BD3-8D59DCB1F4E5}" sibTransId="{7EB42BAA-7E22-4B72-AF5F-8C0CA3163668}"/>
    <dgm:cxn modelId="{A9EA54A7-731B-47BE-AFBF-AF5478D3E772}" type="presParOf" srcId="{E3243D67-430A-4AD3-AEB5-6244BE9637DE}" destId="{985D6C77-3E61-4783-AA00-F229BC4556BA}" srcOrd="0" destOrd="0" presId="urn:microsoft.com/office/officeart/2011/layout/TabList"/>
    <dgm:cxn modelId="{2765A512-335D-4936-8FF9-CA2BBCFD8CC9}" type="presParOf" srcId="{985D6C77-3E61-4783-AA00-F229BC4556BA}" destId="{E7D7B339-AA98-4774-A28D-93F5C911853B}" srcOrd="0" destOrd="0" presId="urn:microsoft.com/office/officeart/2011/layout/TabList"/>
    <dgm:cxn modelId="{194F6F2D-BDA9-484E-80E8-2F071F0DDE80}" type="presParOf" srcId="{985D6C77-3E61-4783-AA00-F229BC4556BA}" destId="{4E60A23C-ECBD-4556-A0C7-BA941D4B28BF}" srcOrd="1" destOrd="0" presId="urn:microsoft.com/office/officeart/2011/layout/TabList"/>
    <dgm:cxn modelId="{4762DA03-9F1A-4F77-8B83-E15A70AB1FD4}" type="presParOf" srcId="{985D6C77-3E61-4783-AA00-F229BC4556BA}" destId="{E6663EA3-53F8-4E1C-920D-55D31B99C872}" srcOrd="2" destOrd="0" presId="urn:microsoft.com/office/officeart/2011/layout/TabList"/>
    <dgm:cxn modelId="{4639FEFA-D199-417B-89AD-FA356E443C00}" type="presParOf" srcId="{E3243D67-430A-4AD3-AEB5-6244BE9637DE}" destId="{29D65254-1915-4296-9038-A5B5E0F9312D}" srcOrd="1" destOrd="0" presId="urn:microsoft.com/office/officeart/2011/layout/TabList"/>
    <dgm:cxn modelId="{EE96E832-A4AD-467A-A871-EEC9776EDFCB}" type="presParOf" srcId="{E3243D67-430A-4AD3-AEB5-6244BE9637DE}" destId="{5A271B54-FF1E-4916-9F50-19392D2C7C31}" srcOrd="2" destOrd="0" presId="urn:microsoft.com/office/officeart/2011/layout/TabList"/>
    <dgm:cxn modelId="{D3AA4D6D-D874-4908-8F56-A3BCA24B133E}" type="presParOf" srcId="{E3243D67-430A-4AD3-AEB5-6244BE9637DE}" destId="{E303B9D2-5397-4620-9841-3791968B63FB}" srcOrd="3" destOrd="0" presId="urn:microsoft.com/office/officeart/2011/layout/TabList"/>
    <dgm:cxn modelId="{4273596E-9A77-4E06-92EB-0C5AB301B93D}" type="presParOf" srcId="{E303B9D2-5397-4620-9841-3791968B63FB}" destId="{209A7F96-2AF9-4737-9CDF-39F0AB7CE9C6}" srcOrd="0" destOrd="0" presId="urn:microsoft.com/office/officeart/2011/layout/TabList"/>
    <dgm:cxn modelId="{2A3B2962-BE3B-4C68-B4DF-66558F9EDD29}" type="presParOf" srcId="{E303B9D2-5397-4620-9841-3791968B63FB}" destId="{B843868F-EC91-42DF-8806-B20BDFF25AA9}" srcOrd="1" destOrd="0" presId="urn:microsoft.com/office/officeart/2011/layout/TabList"/>
    <dgm:cxn modelId="{5B3A8ACF-D4EC-42A0-9827-BBCA98C6582D}" type="presParOf" srcId="{E303B9D2-5397-4620-9841-3791968B63FB}" destId="{E5FA555F-1162-4922-A382-7C06F3022DFD}" srcOrd="2" destOrd="0" presId="urn:microsoft.com/office/officeart/2011/layout/TabList"/>
    <dgm:cxn modelId="{8215931D-8D2C-4B65-BBCF-E88500E6E062}" type="presParOf" srcId="{E3243D67-430A-4AD3-AEB5-6244BE9637DE}" destId="{585657F6-9261-4259-942C-455C0B367A58}" srcOrd="4" destOrd="0" presId="urn:microsoft.com/office/officeart/2011/layout/TabList"/>
    <dgm:cxn modelId="{DE3C4229-6292-4A34-8CCD-BF2B744B1A49}" type="presParOf" srcId="{E3243D67-430A-4AD3-AEB5-6244BE9637DE}" destId="{120F8C2E-5AB3-4660-B59B-22F807A0000C}" srcOrd="5" destOrd="0" presId="urn:microsoft.com/office/officeart/2011/layout/TabList"/>
    <dgm:cxn modelId="{0A5614E9-A8A8-45D6-A89A-B3688E767301}" type="presParOf" srcId="{E3243D67-430A-4AD3-AEB5-6244BE9637DE}" destId="{0B5C7386-4DB2-4E77-ABB0-0ABC3A620760}" srcOrd="6" destOrd="0" presId="urn:microsoft.com/office/officeart/2011/layout/TabList"/>
    <dgm:cxn modelId="{2CA9E74F-39ED-44F9-94CD-4C9939F16AE2}" type="presParOf" srcId="{0B5C7386-4DB2-4E77-ABB0-0ABC3A620760}" destId="{B5BB07C5-2BA4-4C28-B922-B1B217CDF616}" srcOrd="0" destOrd="0" presId="urn:microsoft.com/office/officeart/2011/layout/TabList"/>
    <dgm:cxn modelId="{6856F3E9-B232-47BD-A30A-2271258332DD}" type="presParOf" srcId="{0B5C7386-4DB2-4E77-ABB0-0ABC3A620760}" destId="{F1B36FE3-6D7E-4776-A8A4-5CD7F98EA3AE}" srcOrd="1" destOrd="0" presId="urn:microsoft.com/office/officeart/2011/layout/TabList"/>
    <dgm:cxn modelId="{AA20208C-793C-478C-A1C1-47B20E50CE34}" type="presParOf" srcId="{0B5C7386-4DB2-4E77-ABB0-0ABC3A620760}" destId="{280E5F82-886A-485F-BA18-3FA04E9DFE64}" srcOrd="2" destOrd="0" presId="urn:microsoft.com/office/officeart/2011/layout/TabList"/>
    <dgm:cxn modelId="{F87CB2F4-A144-4C08-B509-CFF370AA1E0A}" type="presParOf" srcId="{E3243D67-430A-4AD3-AEB5-6244BE9637DE}" destId="{C5D577AB-C90B-4833-AB30-2DEC1749607A}"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827A2B-F746-4EF2-B77D-054A67E6112B}" type="doc">
      <dgm:prSet loTypeId="urn:microsoft.com/office/officeart/2011/layout/TabList" loCatId="list" qsTypeId="urn:microsoft.com/office/officeart/2005/8/quickstyle/simple1" qsCatId="simple" csTypeId="urn:microsoft.com/office/officeart/2005/8/colors/colorful3" csCatId="colorful" phldr="1"/>
      <dgm:spPr/>
      <dgm:t>
        <a:bodyPr/>
        <a:lstStyle/>
        <a:p>
          <a:endParaRPr lang="en-GB"/>
        </a:p>
      </dgm:t>
    </dgm:pt>
    <dgm:pt modelId="{775CB6D9-65FB-431F-B8F7-FB20389455F1}">
      <dgm:prSet phldrT="[Text]"/>
      <dgm:spPr/>
      <dgm:t>
        <a:bodyPr/>
        <a:lstStyle/>
        <a:p>
          <a:r>
            <a:rPr lang="en-GB" b="1" dirty="0" err="1"/>
            <a:t>Jäsenet</a:t>
          </a:r>
          <a:endParaRPr lang="en-GB" b="1" dirty="0"/>
        </a:p>
      </dgm:t>
    </dgm:pt>
    <dgm:pt modelId="{B79FECE1-28F9-46F3-8234-2C34D9896D2F}" type="parTrans" cxnId="{43FFC6CF-D712-4492-991B-3CEB40FA4CAE}">
      <dgm:prSet/>
      <dgm:spPr/>
      <dgm:t>
        <a:bodyPr/>
        <a:lstStyle/>
        <a:p>
          <a:endParaRPr lang="en-GB"/>
        </a:p>
      </dgm:t>
    </dgm:pt>
    <dgm:pt modelId="{2C634BB2-25FF-483B-8596-823B7ABDC15B}" type="sibTrans" cxnId="{43FFC6CF-D712-4492-991B-3CEB40FA4CAE}">
      <dgm:prSet/>
      <dgm:spPr/>
      <dgm:t>
        <a:bodyPr/>
        <a:lstStyle/>
        <a:p>
          <a:endParaRPr lang="en-GB"/>
        </a:p>
      </dgm:t>
    </dgm:pt>
    <dgm:pt modelId="{80E04712-0DBC-421A-8C52-8284C63ABCA7}">
      <dgm:prSet phldrT="[Text]" custT="1"/>
      <dgm:spPr/>
      <dgm:t>
        <a:bodyPr/>
        <a:lstStyle/>
        <a:p>
          <a:r>
            <a:rPr lang="en-US" altLang="en-US" sz="1600" i="1" dirty="0" err="1"/>
            <a:t>Organisaation</a:t>
          </a:r>
          <a:r>
            <a:rPr lang="en-US" altLang="en-US" sz="1600" i="1" dirty="0"/>
            <a:t> </a:t>
          </a:r>
          <a:r>
            <a:rPr lang="en-US" altLang="en-US" sz="1600" i="1" dirty="0" err="1"/>
            <a:t>jäsenten</a:t>
          </a:r>
          <a:r>
            <a:rPr lang="en-US" altLang="en-US" sz="1600" i="1" dirty="0"/>
            <a:t> </a:t>
          </a:r>
          <a:r>
            <a:rPr lang="en-US" altLang="en-US" sz="1600" i="1" dirty="0" err="1"/>
            <a:t>valinta</a:t>
          </a:r>
          <a:endParaRPr lang="en-GB" sz="1600" i="1" dirty="0"/>
        </a:p>
      </dgm:t>
    </dgm:pt>
    <dgm:pt modelId="{EBA7DCDE-856A-4651-9BD3-8D59DCB1F4E5}" type="parTrans" cxnId="{89C1CEE4-A88B-4105-B111-7368AD49DF87}">
      <dgm:prSet/>
      <dgm:spPr/>
      <dgm:t>
        <a:bodyPr/>
        <a:lstStyle/>
        <a:p>
          <a:endParaRPr lang="en-GB"/>
        </a:p>
      </dgm:t>
    </dgm:pt>
    <dgm:pt modelId="{7EB42BAA-7E22-4B72-AF5F-8C0CA3163668}" type="sibTrans" cxnId="{89C1CEE4-A88B-4105-B111-7368AD49DF87}">
      <dgm:prSet/>
      <dgm:spPr/>
      <dgm:t>
        <a:bodyPr/>
        <a:lstStyle/>
        <a:p>
          <a:endParaRPr lang="en-GB"/>
        </a:p>
      </dgm:t>
    </dgm:pt>
    <dgm:pt modelId="{A593FD40-67A9-47C2-A8E1-FA411AF8AB45}">
      <dgm:prSet phldrT="[Text]" custT="1"/>
      <dgm:spPr/>
      <dgm:t>
        <a:bodyPr/>
        <a:lstStyle/>
        <a:p>
          <a:r>
            <a:rPr lang="en-US" altLang="en-US" sz="1500" dirty="0" err="1"/>
            <a:t>Organisaation</a:t>
          </a:r>
          <a:r>
            <a:rPr lang="en-US" altLang="en-US" sz="1500" dirty="0"/>
            <a:t> </a:t>
          </a:r>
          <a:r>
            <a:rPr lang="en-US" altLang="en-US" sz="1500" dirty="0" err="1"/>
            <a:t>toiminnassa</a:t>
          </a:r>
          <a:r>
            <a:rPr lang="en-US" altLang="en-US" sz="1500" dirty="0"/>
            <a:t> </a:t>
          </a:r>
          <a:r>
            <a:rPr lang="en-US" altLang="en-US" sz="1500" dirty="0" err="1"/>
            <a:t>mukana</a:t>
          </a:r>
          <a:r>
            <a:rPr lang="en-US" altLang="en-US" sz="1500" dirty="0"/>
            <a:t> </a:t>
          </a:r>
          <a:r>
            <a:rPr lang="en-US" altLang="en-US" sz="1500" dirty="0" err="1"/>
            <a:t>olevien</a:t>
          </a:r>
          <a:r>
            <a:rPr lang="en-US" altLang="en-US" sz="1500" dirty="0"/>
            <a:t> </a:t>
          </a:r>
          <a:r>
            <a:rPr lang="en-US" altLang="en-US" sz="1500" dirty="0" err="1"/>
            <a:t>ihmisten</a:t>
          </a:r>
          <a:r>
            <a:rPr lang="en-US" altLang="en-US" sz="1500" dirty="0"/>
            <a:t> </a:t>
          </a:r>
          <a:r>
            <a:rPr lang="en-US" altLang="en-US" sz="1500" dirty="0" err="1"/>
            <a:t>objektiivinen</a:t>
          </a:r>
          <a:r>
            <a:rPr lang="en-US" altLang="en-US" sz="1500" dirty="0"/>
            <a:t> </a:t>
          </a:r>
          <a:r>
            <a:rPr lang="en-US" altLang="en-US" sz="1500" dirty="0" err="1"/>
            <a:t>valinta</a:t>
          </a:r>
          <a:endParaRPr lang="en-GB" sz="1500" dirty="0"/>
        </a:p>
      </dgm:t>
    </dgm:pt>
    <dgm:pt modelId="{393AB2C4-D631-40A0-A713-B632049F373A}" type="parTrans" cxnId="{9DB07390-4853-421C-9819-DC0D9F2B62D8}">
      <dgm:prSet/>
      <dgm:spPr/>
      <dgm:t>
        <a:bodyPr/>
        <a:lstStyle/>
        <a:p>
          <a:endParaRPr lang="en-GB"/>
        </a:p>
      </dgm:t>
    </dgm:pt>
    <dgm:pt modelId="{C9AA99F8-E347-4EBE-910A-779AD3B1E798}" type="sibTrans" cxnId="{9DB07390-4853-421C-9819-DC0D9F2B62D8}">
      <dgm:prSet/>
      <dgm:spPr/>
      <dgm:t>
        <a:bodyPr/>
        <a:lstStyle/>
        <a:p>
          <a:endParaRPr lang="en-GB"/>
        </a:p>
      </dgm:t>
    </dgm:pt>
    <dgm:pt modelId="{541DE0F3-705A-4C4E-A55B-10312D7B81E3}">
      <dgm:prSet phldrT="[Text]"/>
      <dgm:spPr/>
      <dgm:t>
        <a:bodyPr/>
        <a:lstStyle/>
        <a:p>
          <a:r>
            <a:rPr lang="en-GB" b="1" dirty="0" err="1"/>
            <a:t>Valvontakäytännöt</a:t>
          </a:r>
          <a:endParaRPr lang="en-GB" b="1" dirty="0"/>
        </a:p>
      </dgm:t>
    </dgm:pt>
    <dgm:pt modelId="{29A20358-F7CD-4FDE-9F84-F914C4C5847E}" type="parTrans" cxnId="{4B2CBCAF-95A8-436D-9EC1-9FAAD43F4D44}">
      <dgm:prSet/>
      <dgm:spPr/>
      <dgm:t>
        <a:bodyPr/>
        <a:lstStyle/>
        <a:p>
          <a:endParaRPr lang="en-GB"/>
        </a:p>
      </dgm:t>
    </dgm:pt>
    <dgm:pt modelId="{9742152B-2FDB-4DC7-BCE5-5140F883C2B1}" type="sibTrans" cxnId="{4B2CBCAF-95A8-436D-9EC1-9FAAD43F4D44}">
      <dgm:prSet/>
      <dgm:spPr/>
      <dgm:t>
        <a:bodyPr/>
        <a:lstStyle/>
        <a:p>
          <a:endParaRPr lang="en-GB"/>
        </a:p>
      </dgm:t>
    </dgm:pt>
    <dgm:pt modelId="{52A2243C-9C39-4BEE-A299-BBC55DC920BA}">
      <dgm:prSet phldrT="[Text]" custT="1"/>
      <dgm:spPr/>
      <dgm:t>
        <a:bodyPr/>
        <a:lstStyle/>
        <a:p>
          <a:r>
            <a:rPr lang="en-US" altLang="en-US" sz="1600" i="1" dirty="0" err="1"/>
            <a:t>Organisaation</a:t>
          </a:r>
          <a:r>
            <a:rPr lang="en-US" altLang="en-US" sz="1600" i="1" dirty="0"/>
            <a:t> </a:t>
          </a:r>
          <a:r>
            <a:rPr lang="en-US" altLang="en-US" sz="1600" i="1" dirty="0" err="1"/>
            <a:t>monitorointi</a:t>
          </a:r>
          <a:r>
            <a:rPr lang="en-US" altLang="en-US" sz="1600" i="1" dirty="0"/>
            <a:t>- ja </a:t>
          </a:r>
          <a:r>
            <a:rPr lang="en-US" altLang="en-US" sz="1600" i="1" dirty="0" err="1"/>
            <a:t>valvontakäytännöt</a:t>
          </a:r>
          <a:endParaRPr lang="en-GB" sz="1700" i="1" dirty="0"/>
        </a:p>
      </dgm:t>
    </dgm:pt>
    <dgm:pt modelId="{803E31FB-465E-4767-AB7D-15E25AFBE19C}" type="parTrans" cxnId="{514CF739-2043-4424-9B9F-F016CCCE0C8D}">
      <dgm:prSet/>
      <dgm:spPr/>
      <dgm:t>
        <a:bodyPr/>
        <a:lstStyle/>
        <a:p>
          <a:endParaRPr lang="en-GB"/>
        </a:p>
      </dgm:t>
    </dgm:pt>
    <dgm:pt modelId="{1C3E6D44-5398-4878-ADEB-80910B9FD32F}" type="sibTrans" cxnId="{514CF739-2043-4424-9B9F-F016CCCE0C8D}">
      <dgm:prSet/>
      <dgm:spPr/>
      <dgm:t>
        <a:bodyPr/>
        <a:lstStyle/>
        <a:p>
          <a:endParaRPr lang="en-GB"/>
        </a:p>
      </dgm:t>
    </dgm:pt>
    <dgm:pt modelId="{E7F0E1AB-2926-4D04-BA31-B28989464827}">
      <dgm:prSet phldrT="[Text]" custT="1"/>
      <dgm:spPr/>
      <dgm:t>
        <a:bodyPr/>
        <a:lstStyle/>
        <a:p>
          <a:r>
            <a:rPr lang="en-US" altLang="en-US" sz="1500" dirty="0" err="1"/>
            <a:t>Määritellyt</a:t>
          </a:r>
          <a:r>
            <a:rPr lang="en-US" altLang="en-US" sz="1500" dirty="0"/>
            <a:t> </a:t>
          </a:r>
          <a:r>
            <a:rPr lang="en-US" altLang="en-US" sz="1500" dirty="0" err="1"/>
            <a:t>standardit</a:t>
          </a:r>
          <a:r>
            <a:rPr lang="en-US" altLang="en-US" sz="1500" dirty="0"/>
            <a:t> ja </a:t>
          </a:r>
          <a:r>
            <a:rPr lang="en-US" altLang="en-US" sz="1500" dirty="0" err="1"/>
            <a:t>valvontamenettelyt</a:t>
          </a:r>
          <a:r>
            <a:rPr lang="en-US" altLang="en-US" sz="1500" dirty="0"/>
            <a:t>.</a:t>
          </a:r>
          <a:endParaRPr lang="en-GB" sz="1500" dirty="0"/>
        </a:p>
      </dgm:t>
    </dgm:pt>
    <dgm:pt modelId="{25AA1FA0-9DB5-4F09-AAC5-DF877C613307}" type="parTrans" cxnId="{15B3E70F-092B-422D-99AC-6D3DA8252045}">
      <dgm:prSet/>
      <dgm:spPr/>
      <dgm:t>
        <a:bodyPr/>
        <a:lstStyle/>
        <a:p>
          <a:endParaRPr lang="en-GB"/>
        </a:p>
      </dgm:t>
    </dgm:pt>
    <dgm:pt modelId="{3274EC31-9615-4C56-8161-1E863F231191}" type="sibTrans" cxnId="{15B3E70F-092B-422D-99AC-6D3DA8252045}">
      <dgm:prSet/>
      <dgm:spPr/>
      <dgm:t>
        <a:bodyPr/>
        <a:lstStyle/>
        <a:p>
          <a:endParaRPr lang="en-GB"/>
        </a:p>
      </dgm:t>
    </dgm:pt>
    <dgm:pt modelId="{8FF6AAE0-8D95-4177-B1CC-E6F0FB9606BD}">
      <dgm:prSet phldrT="[Text]"/>
      <dgm:spPr/>
      <dgm:t>
        <a:bodyPr/>
        <a:lstStyle/>
        <a:p>
          <a:r>
            <a:rPr lang="en-GB" b="1" dirty="0" err="1"/>
            <a:t>Läpinäkyvyys</a:t>
          </a:r>
          <a:endParaRPr lang="en-GB" b="1" dirty="0"/>
        </a:p>
      </dgm:t>
    </dgm:pt>
    <dgm:pt modelId="{1A7ED041-55C2-4F4A-86FB-8CE4178340EE}" type="parTrans" cxnId="{038CA9A6-DB5D-41B4-9418-32F165477729}">
      <dgm:prSet/>
      <dgm:spPr/>
      <dgm:t>
        <a:bodyPr/>
        <a:lstStyle/>
        <a:p>
          <a:endParaRPr lang="en-GB"/>
        </a:p>
      </dgm:t>
    </dgm:pt>
    <dgm:pt modelId="{E79E118A-F7C7-4A4B-A6DE-5CC8C881EF3D}" type="sibTrans" cxnId="{038CA9A6-DB5D-41B4-9418-32F165477729}">
      <dgm:prSet/>
      <dgm:spPr/>
      <dgm:t>
        <a:bodyPr/>
        <a:lstStyle/>
        <a:p>
          <a:endParaRPr lang="en-GB"/>
        </a:p>
      </dgm:t>
    </dgm:pt>
    <dgm:pt modelId="{E4334DC2-78A8-4ADC-8463-341DB0A0C713}">
      <dgm:prSet phldrT="[Text]" custT="1"/>
      <dgm:spPr/>
      <dgm:t>
        <a:bodyPr/>
        <a:lstStyle/>
        <a:p>
          <a:r>
            <a:rPr lang="en-GB" sz="1600" b="0" i="1" dirty="0" err="1"/>
            <a:t>Avoimuus</a:t>
          </a:r>
          <a:r>
            <a:rPr lang="en-GB" sz="1600" b="0" i="1" dirty="0"/>
            <a:t>, </a:t>
          </a:r>
          <a:r>
            <a:rPr lang="en-GB" sz="1600" b="0" i="1" dirty="0" err="1"/>
            <a:t>viestintä</a:t>
          </a:r>
          <a:r>
            <a:rPr lang="en-GB" sz="1600" b="0" i="1" dirty="0"/>
            <a:t> </a:t>
          </a:r>
          <a:r>
            <a:rPr lang="en-GB" sz="1600" b="0" i="1" dirty="0" err="1"/>
            <a:t>ja</a:t>
          </a:r>
          <a:r>
            <a:rPr lang="en-GB" sz="1600" b="0" i="1" dirty="0"/>
            <a:t> </a:t>
          </a:r>
          <a:r>
            <a:rPr lang="en-GB" sz="1600" b="0" i="1" dirty="0" err="1"/>
            <a:t>luotettavuus</a:t>
          </a:r>
          <a:r>
            <a:rPr lang="en-GB" sz="1600" b="0" i="1" dirty="0"/>
            <a:t>.</a:t>
          </a:r>
          <a:endParaRPr lang="en-GB" sz="1600" i="1" dirty="0"/>
        </a:p>
      </dgm:t>
    </dgm:pt>
    <dgm:pt modelId="{894C381D-69EE-49D7-BF3E-727B01E75D77}" type="parTrans" cxnId="{D2C21592-88D1-49A7-B352-3239C579A10B}">
      <dgm:prSet/>
      <dgm:spPr/>
      <dgm:t>
        <a:bodyPr/>
        <a:lstStyle/>
        <a:p>
          <a:endParaRPr lang="en-GB"/>
        </a:p>
      </dgm:t>
    </dgm:pt>
    <dgm:pt modelId="{BCF91C51-FE32-4CFE-BD6E-B5B5152F1082}" type="sibTrans" cxnId="{D2C21592-88D1-49A7-B352-3239C579A10B}">
      <dgm:prSet/>
      <dgm:spPr/>
      <dgm:t>
        <a:bodyPr/>
        <a:lstStyle/>
        <a:p>
          <a:endParaRPr lang="en-GB"/>
        </a:p>
      </dgm:t>
    </dgm:pt>
    <dgm:pt modelId="{2CB5AC92-D0B5-45A4-9742-B880AB97A9D1}">
      <dgm:prSet phldrT="[Text]" custT="1"/>
      <dgm:spPr/>
      <dgm:t>
        <a:bodyPr/>
        <a:lstStyle/>
        <a:p>
          <a:r>
            <a:rPr lang="en-US" altLang="en-US" sz="1500" dirty="0" err="1"/>
            <a:t>Organisaation</a:t>
          </a:r>
          <a:r>
            <a:rPr lang="en-US" altLang="en-US" sz="1500" dirty="0"/>
            <a:t> </a:t>
          </a:r>
          <a:r>
            <a:rPr lang="en-US" altLang="en-US" sz="1500" dirty="0" err="1"/>
            <a:t>oltava</a:t>
          </a:r>
          <a:r>
            <a:rPr lang="en-US" altLang="en-US" sz="1500" dirty="0"/>
            <a:t> </a:t>
          </a:r>
          <a:r>
            <a:rPr lang="en-US" altLang="en-US" sz="1500" dirty="0" err="1"/>
            <a:t>avoin</a:t>
          </a:r>
          <a:r>
            <a:rPr lang="en-US" altLang="en-US" sz="1500" dirty="0"/>
            <a:t> </a:t>
          </a:r>
          <a:r>
            <a:rPr lang="en-US" altLang="en-US" sz="1500" dirty="0" err="1"/>
            <a:t>valvonnalle</a:t>
          </a:r>
          <a:r>
            <a:rPr lang="en-US" altLang="en-US" sz="1500" dirty="0"/>
            <a:t>.</a:t>
          </a:r>
          <a:endParaRPr lang="en-GB" sz="1500" dirty="0"/>
        </a:p>
      </dgm:t>
    </dgm:pt>
    <dgm:pt modelId="{0B49FF2B-9B37-47B1-BFFE-EAE72F1D8F4D}" type="parTrans" cxnId="{92305D59-7060-47E1-BFF5-D6703C41ACFB}">
      <dgm:prSet/>
      <dgm:spPr/>
      <dgm:t>
        <a:bodyPr/>
        <a:lstStyle/>
        <a:p>
          <a:endParaRPr lang="en-GB"/>
        </a:p>
      </dgm:t>
    </dgm:pt>
    <dgm:pt modelId="{8BA4B5A3-4E4E-4FC4-9365-3DF00FCA1A31}" type="sibTrans" cxnId="{92305D59-7060-47E1-BFF5-D6703C41ACFB}">
      <dgm:prSet/>
      <dgm:spPr/>
      <dgm:t>
        <a:bodyPr/>
        <a:lstStyle/>
        <a:p>
          <a:endParaRPr lang="en-GB"/>
        </a:p>
      </dgm:t>
    </dgm:pt>
    <dgm:pt modelId="{E3243D67-430A-4AD3-AEB5-6244BE9637DE}" type="pres">
      <dgm:prSet presAssocID="{5B827A2B-F746-4EF2-B77D-054A67E6112B}" presName="Name0" presStyleCnt="0">
        <dgm:presLayoutVars>
          <dgm:chMax/>
          <dgm:chPref val="3"/>
          <dgm:dir/>
          <dgm:animOne val="branch"/>
          <dgm:animLvl val="lvl"/>
        </dgm:presLayoutVars>
      </dgm:prSet>
      <dgm:spPr/>
      <dgm:t>
        <a:bodyPr/>
        <a:lstStyle/>
        <a:p>
          <a:endParaRPr lang="en-US"/>
        </a:p>
      </dgm:t>
    </dgm:pt>
    <dgm:pt modelId="{985D6C77-3E61-4783-AA00-F229BC4556BA}" type="pres">
      <dgm:prSet presAssocID="{775CB6D9-65FB-431F-B8F7-FB20389455F1}" presName="composite" presStyleCnt="0"/>
      <dgm:spPr/>
    </dgm:pt>
    <dgm:pt modelId="{E7D7B339-AA98-4774-A28D-93F5C911853B}" type="pres">
      <dgm:prSet presAssocID="{775CB6D9-65FB-431F-B8F7-FB20389455F1}" presName="FirstChild" presStyleLbl="revTx" presStyleIdx="0" presStyleCnt="6">
        <dgm:presLayoutVars>
          <dgm:chMax val="0"/>
          <dgm:chPref val="0"/>
          <dgm:bulletEnabled val="1"/>
        </dgm:presLayoutVars>
      </dgm:prSet>
      <dgm:spPr/>
      <dgm:t>
        <a:bodyPr/>
        <a:lstStyle/>
        <a:p>
          <a:endParaRPr lang="en-US"/>
        </a:p>
      </dgm:t>
    </dgm:pt>
    <dgm:pt modelId="{4E60A23C-ECBD-4556-A0C7-BA941D4B28BF}" type="pres">
      <dgm:prSet presAssocID="{775CB6D9-65FB-431F-B8F7-FB20389455F1}" presName="Parent" presStyleLbl="alignNode1" presStyleIdx="0" presStyleCnt="3">
        <dgm:presLayoutVars>
          <dgm:chMax val="3"/>
          <dgm:chPref val="3"/>
          <dgm:bulletEnabled val="1"/>
        </dgm:presLayoutVars>
      </dgm:prSet>
      <dgm:spPr/>
      <dgm:t>
        <a:bodyPr/>
        <a:lstStyle/>
        <a:p>
          <a:endParaRPr lang="en-US"/>
        </a:p>
      </dgm:t>
    </dgm:pt>
    <dgm:pt modelId="{E6663EA3-53F8-4E1C-920D-55D31B99C872}" type="pres">
      <dgm:prSet presAssocID="{775CB6D9-65FB-431F-B8F7-FB20389455F1}" presName="Accent" presStyleLbl="parChTrans1D1" presStyleIdx="0" presStyleCnt="3"/>
      <dgm:spPr/>
    </dgm:pt>
    <dgm:pt modelId="{29D65254-1915-4296-9038-A5B5E0F9312D}" type="pres">
      <dgm:prSet presAssocID="{775CB6D9-65FB-431F-B8F7-FB20389455F1}" presName="Child" presStyleLbl="revTx" presStyleIdx="1" presStyleCnt="6" custScaleY="49870">
        <dgm:presLayoutVars>
          <dgm:chMax val="0"/>
          <dgm:chPref val="0"/>
          <dgm:bulletEnabled val="1"/>
        </dgm:presLayoutVars>
      </dgm:prSet>
      <dgm:spPr/>
      <dgm:t>
        <a:bodyPr/>
        <a:lstStyle/>
        <a:p>
          <a:endParaRPr lang="en-US"/>
        </a:p>
      </dgm:t>
    </dgm:pt>
    <dgm:pt modelId="{5A271B54-FF1E-4916-9F50-19392D2C7C31}" type="pres">
      <dgm:prSet presAssocID="{2C634BB2-25FF-483B-8596-823B7ABDC15B}" presName="sibTrans" presStyleCnt="0"/>
      <dgm:spPr/>
    </dgm:pt>
    <dgm:pt modelId="{E303B9D2-5397-4620-9841-3791968B63FB}" type="pres">
      <dgm:prSet presAssocID="{541DE0F3-705A-4C4E-A55B-10312D7B81E3}" presName="composite" presStyleCnt="0"/>
      <dgm:spPr/>
    </dgm:pt>
    <dgm:pt modelId="{209A7F96-2AF9-4737-9CDF-39F0AB7CE9C6}" type="pres">
      <dgm:prSet presAssocID="{541DE0F3-705A-4C4E-A55B-10312D7B81E3}" presName="FirstChild" presStyleLbl="revTx" presStyleIdx="2" presStyleCnt="6">
        <dgm:presLayoutVars>
          <dgm:chMax val="0"/>
          <dgm:chPref val="0"/>
          <dgm:bulletEnabled val="1"/>
        </dgm:presLayoutVars>
      </dgm:prSet>
      <dgm:spPr/>
      <dgm:t>
        <a:bodyPr/>
        <a:lstStyle/>
        <a:p>
          <a:endParaRPr lang="en-US"/>
        </a:p>
      </dgm:t>
    </dgm:pt>
    <dgm:pt modelId="{B843868F-EC91-42DF-8806-B20BDFF25AA9}" type="pres">
      <dgm:prSet presAssocID="{541DE0F3-705A-4C4E-A55B-10312D7B81E3}" presName="Parent" presStyleLbl="alignNode1" presStyleIdx="1" presStyleCnt="3">
        <dgm:presLayoutVars>
          <dgm:chMax val="3"/>
          <dgm:chPref val="3"/>
          <dgm:bulletEnabled val="1"/>
        </dgm:presLayoutVars>
      </dgm:prSet>
      <dgm:spPr/>
      <dgm:t>
        <a:bodyPr/>
        <a:lstStyle/>
        <a:p>
          <a:endParaRPr lang="en-US"/>
        </a:p>
      </dgm:t>
    </dgm:pt>
    <dgm:pt modelId="{E5FA555F-1162-4922-A382-7C06F3022DFD}" type="pres">
      <dgm:prSet presAssocID="{541DE0F3-705A-4C4E-A55B-10312D7B81E3}" presName="Accent" presStyleLbl="parChTrans1D1" presStyleIdx="1" presStyleCnt="3"/>
      <dgm:spPr/>
    </dgm:pt>
    <dgm:pt modelId="{585657F6-9261-4259-942C-455C0B367A58}" type="pres">
      <dgm:prSet presAssocID="{541DE0F3-705A-4C4E-A55B-10312D7B81E3}" presName="Child" presStyleLbl="revTx" presStyleIdx="3" presStyleCnt="6" custScaleY="50972">
        <dgm:presLayoutVars>
          <dgm:chMax val="0"/>
          <dgm:chPref val="0"/>
          <dgm:bulletEnabled val="1"/>
        </dgm:presLayoutVars>
      </dgm:prSet>
      <dgm:spPr/>
      <dgm:t>
        <a:bodyPr/>
        <a:lstStyle/>
        <a:p>
          <a:endParaRPr lang="en-US"/>
        </a:p>
      </dgm:t>
    </dgm:pt>
    <dgm:pt modelId="{120F8C2E-5AB3-4660-B59B-22F807A0000C}" type="pres">
      <dgm:prSet presAssocID="{9742152B-2FDB-4DC7-BCE5-5140F883C2B1}" presName="sibTrans" presStyleCnt="0"/>
      <dgm:spPr/>
    </dgm:pt>
    <dgm:pt modelId="{0B5C7386-4DB2-4E77-ABB0-0ABC3A620760}" type="pres">
      <dgm:prSet presAssocID="{8FF6AAE0-8D95-4177-B1CC-E6F0FB9606BD}" presName="composite" presStyleCnt="0"/>
      <dgm:spPr/>
    </dgm:pt>
    <dgm:pt modelId="{B5BB07C5-2BA4-4C28-B922-B1B217CDF616}" type="pres">
      <dgm:prSet presAssocID="{8FF6AAE0-8D95-4177-B1CC-E6F0FB9606BD}" presName="FirstChild" presStyleLbl="revTx" presStyleIdx="4" presStyleCnt="6">
        <dgm:presLayoutVars>
          <dgm:chMax val="0"/>
          <dgm:chPref val="0"/>
          <dgm:bulletEnabled val="1"/>
        </dgm:presLayoutVars>
      </dgm:prSet>
      <dgm:spPr/>
      <dgm:t>
        <a:bodyPr/>
        <a:lstStyle/>
        <a:p>
          <a:endParaRPr lang="en-US"/>
        </a:p>
      </dgm:t>
    </dgm:pt>
    <dgm:pt modelId="{F1B36FE3-6D7E-4776-A8A4-5CD7F98EA3AE}" type="pres">
      <dgm:prSet presAssocID="{8FF6AAE0-8D95-4177-B1CC-E6F0FB9606BD}" presName="Parent" presStyleLbl="alignNode1" presStyleIdx="2" presStyleCnt="3">
        <dgm:presLayoutVars>
          <dgm:chMax val="3"/>
          <dgm:chPref val="3"/>
          <dgm:bulletEnabled val="1"/>
        </dgm:presLayoutVars>
      </dgm:prSet>
      <dgm:spPr/>
      <dgm:t>
        <a:bodyPr/>
        <a:lstStyle/>
        <a:p>
          <a:endParaRPr lang="en-US"/>
        </a:p>
      </dgm:t>
    </dgm:pt>
    <dgm:pt modelId="{280E5F82-886A-485F-BA18-3FA04E9DFE64}" type="pres">
      <dgm:prSet presAssocID="{8FF6AAE0-8D95-4177-B1CC-E6F0FB9606BD}" presName="Accent" presStyleLbl="parChTrans1D1" presStyleIdx="2" presStyleCnt="3"/>
      <dgm:spPr/>
    </dgm:pt>
    <dgm:pt modelId="{C5D577AB-C90B-4833-AB30-2DEC1749607A}" type="pres">
      <dgm:prSet presAssocID="{8FF6AAE0-8D95-4177-B1CC-E6F0FB9606BD}" presName="Child" presStyleLbl="revTx" presStyleIdx="5" presStyleCnt="6" custScaleY="51567">
        <dgm:presLayoutVars>
          <dgm:chMax val="0"/>
          <dgm:chPref val="0"/>
          <dgm:bulletEnabled val="1"/>
        </dgm:presLayoutVars>
      </dgm:prSet>
      <dgm:spPr/>
      <dgm:t>
        <a:bodyPr/>
        <a:lstStyle/>
        <a:p>
          <a:endParaRPr lang="en-US"/>
        </a:p>
      </dgm:t>
    </dgm:pt>
  </dgm:ptLst>
  <dgm:cxnLst>
    <dgm:cxn modelId="{0C1DAAEA-55F4-492D-9156-692A547B60D2}" type="presOf" srcId="{2CB5AC92-D0B5-45A4-9742-B880AB97A9D1}" destId="{C5D577AB-C90B-4833-AB30-2DEC1749607A}" srcOrd="0" destOrd="0" presId="urn:microsoft.com/office/officeart/2011/layout/TabList"/>
    <dgm:cxn modelId="{92305D59-7060-47E1-BFF5-D6703C41ACFB}" srcId="{8FF6AAE0-8D95-4177-B1CC-E6F0FB9606BD}" destId="{2CB5AC92-D0B5-45A4-9742-B880AB97A9D1}" srcOrd="1" destOrd="0" parTransId="{0B49FF2B-9B37-47B1-BFFE-EAE72F1D8F4D}" sibTransId="{8BA4B5A3-4E4E-4FC4-9365-3DF00FCA1A31}"/>
    <dgm:cxn modelId="{9DB07390-4853-421C-9819-DC0D9F2B62D8}" srcId="{775CB6D9-65FB-431F-B8F7-FB20389455F1}" destId="{A593FD40-67A9-47C2-A8E1-FA411AF8AB45}" srcOrd="1" destOrd="0" parTransId="{393AB2C4-D631-40A0-A713-B632049F373A}" sibTransId="{C9AA99F8-E347-4EBE-910A-779AD3B1E798}"/>
    <dgm:cxn modelId="{89C1CEE4-A88B-4105-B111-7368AD49DF87}" srcId="{775CB6D9-65FB-431F-B8F7-FB20389455F1}" destId="{80E04712-0DBC-421A-8C52-8284C63ABCA7}" srcOrd="0" destOrd="0" parTransId="{EBA7DCDE-856A-4651-9BD3-8D59DCB1F4E5}" sibTransId="{7EB42BAA-7E22-4B72-AF5F-8C0CA3163668}"/>
    <dgm:cxn modelId="{FEF89793-A259-4E02-8FFD-B53F39FD1EFF}" type="presOf" srcId="{541DE0F3-705A-4C4E-A55B-10312D7B81E3}" destId="{B843868F-EC91-42DF-8806-B20BDFF25AA9}" srcOrd="0" destOrd="0" presId="urn:microsoft.com/office/officeart/2011/layout/TabList"/>
    <dgm:cxn modelId="{F6F67443-E99D-473B-AE8A-16819BF21428}" type="presOf" srcId="{E4334DC2-78A8-4ADC-8463-341DB0A0C713}" destId="{B5BB07C5-2BA4-4C28-B922-B1B217CDF616}" srcOrd="0" destOrd="0" presId="urn:microsoft.com/office/officeart/2011/layout/TabList"/>
    <dgm:cxn modelId="{28A5F44B-88E4-44E3-8213-24972CF4F663}" type="presOf" srcId="{5B827A2B-F746-4EF2-B77D-054A67E6112B}" destId="{E3243D67-430A-4AD3-AEB5-6244BE9637DE}" srcOrd="0" destOrd="0" presId="urn:microsoft.com/office/officeart/2011/layout/TabList"/>
    <dgm:cxn modelId="{15B3E70F-092B-422D-99AC-6D3DA8252045}" srcId="{541DE0F3-705A-4C4E-A55B-10312D7B81E3}" destId="{E7F0E1AB-2926-4D04-BA31-B28989464827}" srcOrd="1" destOrd="0" parTransId="{25AA1FA0-9DB5-4F09-AAC5-DF877C613307}" sibTransId="{3274EC31-9615-4C56-8161-1E863F231191}"/>
    <dgm:cxn modelId="{D2C21592-88D1-49A7-B352-3239C579A10B}" srcId="{8FF6AAE0-8D95-4177-B1CC-E6F0FB9606BD}" destId="{E4334DC2-78A8-4ADC-8463-341DB0A0C713}" srcOrd="0" destOrd="0" parTransId="{894C381D-69EE-49D7-BF3E-727B01E75D77}" sibTransId="{BCF91C51-FE32-4CFE-BD6E-B5B5152F1082}"/>
    <dgm:cxn modelId="{91F24A90-ABE7-4A1C-8073-B72BF7D59EB6}" type="presOf" srcId="{52A2243C-9C39-4BEE-A299-BBC55DC920BA}" destId="{209A7F96-2AF9-4737-9CDF-39F0AB7CE9C6}" srcOrd="0" destOrd="0" presId="urn:microsoft.com/office/officeart/2011/layout/TabList"/>
    <dgm:cxn modelId="{4B2CBCAF-95A8-436D-9EC1-9FAAD43F4D44}" srcId="{5B827A2B-F746-4EF2-B77D-054A67E6112B}" destId="{541DE0F3-705A-4C4E-A55B-10312D7B81E3}" srcOrd="1" destOrd="0" parTransId="{29A20358-F7CD-4FDE-9F84-F914C4C5847E}" sibTransId="{9742152B-2FDB-4DC7-BCE5-5140F883C2B1}"/>
    <dgm:cxn modelId="{038CA9A6-DB5D-41B4-9418-32F165477729}" srcId="{5B827A2B-F746-4EF2-B77D-054A67E6112B}" destId="{8FF6AAE0-8D95-4177-B1CC-E6F0FB9606BD}" srcOrd="2" destOrd="0" parTransId="{1A7ED041-55C2-4F4A-86FB-8CE4178340EE}" sibTransId="{E79E118A-F7C7-4A4B-A6DE-5CC8C881EF3D}"/>
    <dgm:cxn modelId="{A4E19CEA-45E8-4C11-9072-56BD3EF1F4F2}" type="presOf" srcId="{80E04712-0DBC-421A-8C52-8284C63ABCA7}" destId="{E7D7B339-AA98-4774-A28D-93F5C911853B}" srcOrd="0" destOrd="0" presId="urn:microsoft.com/office/officeart/2011/layout/TabList"/>
    <dgm:cxn modelId="{4B5DF338-C25B-4EFE-B586-EC37366C3959}" type="presOf" srcId="{775CB6D9-65FB-431F-B8F7-FB20389455F1}" destId="{4E60A23C-ECBD-4556-A0C7-BA941D4B28BF}" srcOrd="0" destOrd="0" presId="urn:microsoft.com/office/officeart/2011/layout/TabList"/>
    <dgm:cxn modelId="{F5F0CA13-24A9-4D2C-A414-293DEF4C608A}" type="presOf" srcId="{E7F0E1AB-2926-4D04-BA31-B28989464827}" destId="{585657F6-9261-4259-942C-455C0B367A58}" srcOrd="0" destOrd="0" presId="urn:microsoft.com/office/officeart/2011/layout/TabList"/>
    <dgm:cxn modelId="{F5F38122-503D-4658-9D4E-C046A7A67D09}" type="presOf" srcId="{8FF6AAE0-8D95-4177-B1CC-E6F0FB9606BD}" destId="{F1B36FE3-6D7E-4776-A8A4-5CD7F98EA3AE}" srcOrd="0" destOrd="0" presId="urn:microsoft.com/office/officeart/2011/layout/TabList"/>
    <dgm:cxn modelId="{514CF739-2043-4424-9B9F-F016CCCE0C8D}" srcId="{541DE0F3-705A-4C4E-A55B-10312D7B81E3}" destId="{52A2243C-9C39-4BEE-A299-BBC55DC920BA}" srcOrd="0" destOrd="0" parTransId="{803E31FB-465E-4767-AB7D-15E25AFBE19C}" sibTransId="{1C3E6D44-5398-4878-ADEB-80910B9FD32F}"/>
    <dgm:cxn modelId="{43FFC6CF-D712-4492-991B-3CEB40FA4CAE}" srcId="{5B827A2B-F746-4EF2-B77D-054A67E6112B}" destId="{775CB6D9-65FB-431F-B8F7-FB20389455F1}" srcOrd="0" destOrd="0" parTransId="{B79FECE1-28F9-46F3-8234-2C34D9896D2F}" sibTransId="{2C634BB2-25FF-483B-8596-823B7ABDC15B}"/>
    <dgm:cxn modelId="{6FA74F77-25DE-4E40-8D14-6031CD1DDE53}" type="presOf" srcId="{A593FD40-67A9-47C2-A8E1-FA411AF8AB45}" destId="{29D65254-1915-4296-9038-A5B5E0F9312D}" srcOrd="0" destOrd="0" presId="urn:microsoft.com/office/officeart/2011/layout/TabList"/>
    <dgm:cxn modelId="{B40128DF-A6D4-4ED7-B106-DA50E5A40E4B}" type="presParOf" srcId="{E3243D67-430A-4AD3-AEB5-6244BE9637DE}" destId="{985D6C77-3E61-4783-AA00-F229BC4556BA}" srcOrd="0" destOrd="0" presId="urn:microsoft.com/office/officeart/2011/layout/TabList"/>
    <dgm:cxn modelId="{91CBE3B8-A3FB-4E42-879E-594878DD458F}" type="presParOf" srcId="{985D6C77-3E61-4783-AA00-F229BC4556BA}" destId="{E7D7B339-AA98-4774-A28D-93F5C911853B}" srcOrd="0" destOrd="0" presId="urn:microsoft.com/office/officeart/2011/layout/TabList"/>
    <dgm:cxn modelId="{A356CDC2-143A-425F-86BB-E13C4179C5AC}" type="presParOf" srcId="{985D6C77-3E61-4783-AA00-F229BC4556BA}" destId="{4E60A23C-ECBD-4556-A0C7-BA941D4B28BF}" srcOrd="1" destOrd="0" presId="urn:microsoft.com/office/officeart/2011/layout/TabList"/>
    <dgm:cxn modelId="{4D709992-9CFD-453A-80D6-AF8FA602251C}" type="presParOf" srcId="{985D6C77-3E61-4783-AA00-F229BC4556BA}" destId="{E6663EA3-53F8-4E1C-920D-55D31B99C872}" srcOrd="2" destOrd="0" presId="urn:microsoft.com/office/officeart/2011/layout/TabList"/>
    <dgm:cxn modelId="{FFCBE238-EF4E-4145-BB51-9E149A16B45E}" type="presParOf" srcId="{E3243D67-430A-4AD3-AEB5-6244BE9637DE}" destId="{29D65254-1915-4296-9038-A5B5E0F9312D}" srcOrd="1" destOrd="0" presId="urn:microsoft.com/office/officeart/2011/layout/TabList"/>
    <dgm:cxn modelId="{BC9F46FF-4495-4EE6-9879-65529758237B}" type="presParOf" srcId="{E3243D67-430A-4AD3-AEB5-6244BE9637DE}" destId="{5A271B54-FF1E-4916-9F50-19392D2C7C31}" srcOrd="2" destOrd="0" presId="urn:microsoft.com/office/officeart/2011/layout/TabList"/>
    <dgm:cxn modelId="{4BDEBDF3-2EA0-48E2-B9AE-A9F1AA5E426F}" type="presParOf" srcId="{E3243D67-430A-4AD3-AEB5-6244BE9637DE}" destId="{E303B9D2-5397-4620-9841-3791968B63FB}" srcOrd="3" destOrd="0" presId="urn:microsoft.com/office/officeart/2011/layout/TabList"/>
    <dgm:cxn modelId="{6F120005-9DBA-4302-9986-0116DB6DB871}" type="presParOf" srcId="{E303B9D2-5397-4620-9841-3791968B63FB}" destId="{209A7F96-2AF9-4737-9CDF-39F0AB7CE9C6}" srcOrd="0" destOrd="0" presId="urn:microsoft.com/office/officeart/2011/layout/TabList"/>
    <dgm:cxn modelId="{EBD84D43-0107-4478-AA66-ECCAA7F25770}" type="presParOf" srcId="{E303B9D2-5397-4620-9841-3791968B63FB}" destId="{B843868F-EC91-42DF-8806-B20BDFF25AA9}" srcOrd="1" destOrd="0" presId="urn:microsoft.com/office/officeart/2011/layout/TabList"/>
    <dgm:cxn modelId="{D14C4B39-7312-4C34-B00E-173C715E6D67}" type="presParOf" srcId="{E303B9D2-5397-4620-9841-3791968B63FB}" destId="{E5FA555F-1162-4922-A382-7C06F3022DFD}" srcOrd="2" destOrd="0" presId="urn:microsoft.com/office/officeart/2011/layout/TabList"/>
    <dgm:cxn modelId="{79FA2F16-C9BB-4FEB-A659-D60DEE402E6A}" type="presParOf" srcId="{E3243D67-430A-4AD3-AEB5-6244BE9637DE}" destId="{585657F6-9261-4259-942C-455C0B367A58}" srcOrd="4" destOrd="0" presId="urn:microsoft.com/office/officeart/2011/layout/TabList"/>
    <dgm:cxn modelId="{49345849-F436-4928-AAA6-1705823836A2}" type="presParOf" srcId="{E3243D67-430A-4AD3-AEB5-6244BE9637DE}" destId="{120F8C2E-5AB3-4660-B59B-22F807A0000C}" srcOrd="5" destOrd="0" presId="urn:microsoft.com/office/officeart/2011/layout/TabList"/>
    <dgm:cxn modelId="{8CEEA5F6-EE48-4FCC-82E6-8F9E7EC5D1E7}" type="presParOf" srcId="{E3243D67-430A-4AD3-AEB5-6244BE9637DE}" destId="{0B5C7386-4DB2-4E77-ABB0-0ABC3A620760}" srcOrd="6" destOrd="0" presId="urn:microsoft.com/office/officeart/2011/layout/TabList"/>
    <dgm:cxn modelId="{51632CC1-1D41-442A-8244-CBFF96F5A726}" type="presParOf" srcId="{0B5C7386-4DB2-4E77-ABB0-0ABC3A620760}" destId="{B5BB07C5-2BA4-4C28-B922-B1B217CDF616}" srcOrd="0" destOrd="0" presId="urn:microsoft.com/office/officeart/2011/layout/TabList"/>
    <dgm:cxn modelId="{41166AA3-B455-4313-BCCF-3B39C0132C22}" type="presParOf" srcId="{0B5C7386-4DB2-4E77-ABB0-0ABC3A620760}" destId="{F1B36FE3-6D7E-4776-A8A4-5CD7F98EA3AE}" srcOrd="1" destOrd="0" presId="urn:microsoft.com/office/officeart/2011/layout/TabList"/>
    <dgm:cxn modelId="{FE5932A5-BD19-421E-961A-B4AEDFBA7FC9}" type="presParOf" srcId="{0B5C7386-4DB2-4E77-ABB0-0ABC3A620760}" destId="{280E5F82-886A-485F-BA18-3FA04E9DFE64}" srcOrd="2" destOrd="0" presId="urn:microsoft.com/office/officeart/2011/layout/TabList"/>
    <dgm:cxn modelId="{FB3AE783-2260-4B9A-838F-D9F0EA6A4ECB}" type="presParOf" srcId="{E3243D67-430A-4AD3-AEB5-6244BE9637DE}" destId="{C5D577AB-C90B-4833-AB30-2DEC1749607A}"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827A2B-F746-4EF2-B77D-054A67E6112B}" type="doc">
      <dgm:prSet loTypeId="urn:microsoft.com/office/officeart/2011/layout/TabList" loCatId="list" qsTypeId="urn:microsoft.com/office/officeart/2005/8/quickstyle/simple1" qsCatId="simple" csTypeId="urn:microsoft.com/office/officeart/2005/8/colors/colorful3" csCatId="colorful" phldr="1"/>
      <dgm:spPr/>
      <dgm:t>
        <a:bodyPr/>
        <a:lstStyle/>
        <a:p>
          <a:endParaRPr lang="en-GB"/>
        </a:p>
      </dgm:t>
    </dgm:pt>
    <dgm:pt modelId="{775CB6D9-65FB-431F-B8F7-FB20389455F1}">
      <dgm:prSet phldrT="[Text]"/>
      <dgm:spPr/>
      <dgm:t>
        <a:bodyPr/>
        <a:lstStyle/>
        <a:p>
          <a:r>
            <a:rPr lang="en-US" altLang="en-US" b="1" dirty="0" err="1"/>
            <a:t>Strategia</a:t>
          </a:r>
          <a:endParaRPr lang="en-GB" b="1" dirty="0"/>
        </a:p>
      </dgm:t>
    </dgm:pt>
    <dgm:pt modelId="{B79FECE1-28F9-46F3-8234-2C34D9896D2F}" type="parTrans" cxnId="{43FFC6CF-D712-4492-991B-3CEB40FA4CAE}">
      <dgm:prSet/>
      <dgm:spPr/>
      <dgm:t>
        <a:bodyPr/>
        <a:lstStyle/>
        <a:p>
          <a:endParaRPr lang="en-GB"/>
        </a:p>
      </dgm:t>
    </dgm:pt>
    <dgm:pt modelId="{2C634BB2-25FF-483B-8596-823B7ABDC15B}" type="sibTrans" cxnId="{43FFC6CF-D712-4492-991B-3CEB40FA4CAE}">
      <dgm:prSet/>
      <dgm:spPr/>
      <dgm:t>
        <a:bodyPr/>
        <a:lstStyle/>
        <a:p>
          <a:endParaRPr lang="en-GB"/>
        </a:p>
      </dgm:t>
    </dgm:pt>
    <dgm:pt modelId="{80E04712-0DBC-421A-8C52-8284C63ABCA7}">
      <dgm:prSet phldrT="[Text]" custT="1"/>
      <dgm:spPr/>
      <dgm:t>
        <a:bodyPr/>
        <a:lstStyle/>
        <a:p>
          <a:r>
            <a:rPr lang="en-US" altLang="en-US" sz="1600" i="1" dirty="0" err="1"/>
            <a:t>Yhteisymmärrykseen</a:t>
          </a:r>
          <a:r>
            <a:rPr lang="en-US" altLang="en-US" sz="1600" i="1" dirty="0"/>
            <a:t> </a:t>
          </a:r>
          <a:r>
            <a:rPr lang="en-US" altLang="en-US" sz="1600" i="1" dirty="0" err="1"/>
            <a:t>perustuva</a:t>
          </a:r>
          <a:r>
            <a:rPr lang="en-US" altLang="en-US" sz="1600" i="1" dirty="0"/>
            <a:t> </a:t>
          </a:r>
          <a:r>
            <a:rPr lang="en-US" altLang="en-US" sz="1600" i="1" dirty="0" err="1"/>
            <a:t>strategia</a:t>
          </a:r>
          <a:r>
            <a:rPr lang="en-US" altLang="en-US" sz="1600" i="1" dirty="0"/>
            <a:t>.</a:t>
          </a:r>
          <a:endParaRPr lang="en-GB" sz="1600" i="1" dirty="0"/>
        </a:p>
      </dgm:t>
    </dgm:pt>
    <dgm:pt modelId="{EBA7DCDE-856A-4651-9BD3-8D59DCB1F4E5}" type="parTrans" cxnId="{89C1CEE4-A88B-4105-B111-7368AD49DF87}">
      <dgm:prSet/>
      <dgm:spPr/>
      <dgm:t>
        <a:bodyPr/>
        <a:lstStyle/>
        <a:p>
          <a:endParaRPr lang="en-GB"/>
        </a:p>
      </dgm:t>
    </dgm:pt>
    <dgm:pt modelId="{7EB42BAA-7E22-4B72-AF5F-8C0CA3163668}" type="sibTrans" cxnId="{89C1CEE4-A88B-4105-B111-7368AD49DF87}">
      <dgm:prSet/>
      <dgm:spPr/>
      <dgm:t>
        <a:bodyPr/>
        <a:lstStyle/>
        <a:p>
          <a:endParaRPr lang="en-GB"/>
        </a:p>
      </dgm:t>
    </dgm:pt>
    <dgm:pt modelId="{A593FD40-67A9-47C2-A8E1-FA411AF8AB45}">
      <dgm:prSet phldrT="[Text]" custT="1"/>
      <dgm:spPr/>
      <dgm:t>
        <a:bodyPr/>
        <a:lstStyle/>
        <a:p>
          <a:r>
            <a:rPr lang="en-US" altLang="en-US" sz="1500" dirty="0" err="1"/>
            <a:t>Strategiset</a:t>
          </a:r>
          <a:r>
            <a:rPr lang="en-US" altLang="en-US" sz="1500" dirty="0"/>
            <a:t> </a:t>
          </a:r>
          <a:r>
            <a:rPr lang="en-US" altLang="en-US" sz="1500" dirty="0" err="1"/>
            <a:t>suunnitelmat</a:t>
          </a:r>
          <a:r>
            <a:rPr lang="en-US" altLang="en-US" sz="1500" dirty="0"/>
            <a:t> on </a:t>
          </a:r>
          <a:r>
            <a:rPr lang="en-US" altLang="en-US" sz="1500" dirty="0" err="1"/>
            <a:t>hyväksytty</a:t>
          </a:r>
          <a:r>
            <a:rPr lang="en-US" altLang="en-US" sz="1500" dirty="0"/>
            <a:t> </a:t>
          </a:r>
          <a:r>
            <a:rPr lang="en-US" altLang="en-US" sz="1500" dirty="0" err="1"/>
            <a:t>organisaation</a:t>
          </a:r>
          <a:r>
            <a:rPr lang="en-US" altLang="en-US" sz="1500" dirty="0"/>
            <a:t> </a:t>
          </a:r>
          <a:r>
            <a:rPr lang="en-US" altLang="en-US" sz="1500" dirty="0" err="1"/>
            <a:t>jäsenistön</a:t>
          </a:r>
          <a:r>
            <a:rPr lang="en-US" altLang="en-US" sz="1500" dirty="0"/>
            <a:t> </a:t>
          </a:r>
          <a:r>
            <a:rPr lang="en-US" altLang="en-US" sz="1500" dirty="0" err="1"/>
            <a:t>keskuudessa</a:t>
          </a:r>
          <a:r>
            <a:rPr lang="en-US" altLang="en-US" sz="1500" dirty="0"/>
            <a:t>.</a:t>
          </a:r>
          <a:endParaRPr lang="en-GB" sz="1500" dirty="0"/>
        </a:p>
      </dgm:t>
    </dgm:pt>
    <dgm:pt modelId="{393AB2C4-D631-40A0-A713-B632049F373A}" type="parTrans" cxnId="{9DB07390-4853-421C-9819-DC0D9F2B62D8}">
      <dgm:prSet/>
      <dgm:spPr/>
      <dgm:t>
        <a:bodyPr/>
        <a:lstStyle/>
        <a:p>
          <a:endParaRPr lang="en-GB"/>
        </a:p>
      </dgm:t>
    </dgm:pt>
    <dgm:pt modelId="{C9AA99F8-E347-4EBE-910A-779AD3B1E798}" type="sibTrans" cxnId="{9DB07390-4853-421C-9819-DC0D9F2B62D8}">
      <dgm:prSet/>
      <dgm:spPr/>
      <dgm:t>
        <a:bodyPr/>
        <a:lstStyle/>
        <a:p>
          <a:endParaRPr lang="en-GB"/>
        </a:p>
      </dgm:t>
    </dgm:pt>
    <dgm:pt modelId="{541DE0F3-705A-4C4E-A55B-10312D7B81E3}">
      <dgm:prSet phldrT="[Text]"/>
      <dgm:spPr/>
      <dgm:t>
        <a:bodyPr/>
        <a:lstStyle/>
        <a:p>
          <a:r>
            <a:rPr lang="en-GB" b="1" dirty="0" err="1"/>
            <a:t>Yhteydet</a:t>
          </a:r>
          <a:endParaRPr lang="en-GB" b="1" dirty="0"/>
        </a:p>
      </dgm:t>
    </dgm:pt>
    <dgm:pt modelId="{29A20358-F7CD-4FDE-9F84-F914C4C5847E}" type="parTrans" cxnId="{4B2CBCAF-95A8-436D-9EC1-9FAAD43F4D44}">
      <dgm:prSet/>
      <dgm:spPr/>
      <dgm:t>
        <a:bodyPr/>
        <a:lstStyle/>
        <a:p>
          <a:endParaRPr lang="en-GB"/>
        </a:p>
      </dgm:t>
    </dgm:pt>
    <dgm:pt modelId="{9742152B-2FDB-4DC7-BCE5-5140F883C2B1}" type="sibTrans" cxnId="{4B2CBCAF-95A8-436D-9EC1-9FAAD43F4D44}">
      <dgm:prSet/>
      <dgm:spPr/>
      <dgm:t>
        <a:bodyPr/>
        <a:lstStyle/>
        <a:p>
          <a:endParaRPr lang="en-GB"/>
        </a:p>
      </dgm:t>
    </dgm:pt>
    <dgm:pt modelId="{52A2243C-9C39-4BEE-A299-BBC55DC920BA}">
      <dgm:prSet phldrT="[Text]" custT="1"/>
      <dgm:spPr/>
      <dgm:t>
        <a:bodyPr/>
        <a:lstStyle/>
        <a:p>
          <a:r>
            <a:rPr lang="en-US" altLang="en-US" sz="1600" i="1" dirty="0" err="1"/>
            <a:t>Oleminen</a:t>
          </a:r>
          <a:r>
            <a:rPr lang="en-US" altLang="en-US" sz="1600" i="1" dirty="0"/>
            <a:t> </a:t>
          </a:r>
          <a:r>
            <a:rPr lang="en-US" altLang="en-US" sz="1600" i="1" dirty="0" err="1"/>
            <a:t>osa</a:t>
          </a:r>
          <a:r>
            <a:rPr lang="en-US" altLang="en-US" sz="1600" i="1" dirty="0"/>
            <a:t> </a:t>
          </a:r>
          <a:r>
            <a:rPr lang="en-US" altLang="en-US" sz="1600" i="1" dirty="0" err="1"/>
            <a:t>urheilujärjestelmää</a:t>
          </a:r>
          <a:r>
            <a:rPr lang="en-US" altLang="en-US" sz="1600" i="1" dirty="0"/>
            <a:t>.</a:t>
          </a:r>
          <a:endParaRPr lang="en-GB" sz="1700" i="1" dirty="0"/>
        </a:p>
      </dgm:t>
    </dgm:pt>
    <dgm:pt modelId="{803E31FB-465E-4767-AB7D-15E25AFBE19C}" type="parTrans" cxnId="{514CF739-2043-4424-9B9F-F016CCCE0C8D}">
      <dgm:prSet/>
      <dgm:spPr/>
      <dgm:t>
        <a:bodyPr/>
        <a:lstStyle/>
        <a:p>
          <a:endParaRPr lang="en-GB"/>
        </a:p>
      </dgm:t>
    </dgm:pt>
    <dgm:pt modelId="{1C3E6D44-5398-4878-ADEB-80910B9FD32F}" type="sibTrans" cxnId="{514CF739-2043-4424-9B9F-F016CCCE0C8D}">
      <dgm:prSet/>
      <dgm:spPr/>
      <dgm:t>
        <a:bodyPr/>
        <a:lstStyle/>
        <a:p>
          <a:endParaRPr lang="en-GB"/>
        </a:p>
      </dgm:t>
    </dgm:pt>
    <dgm:pt modelId="{E7F0E1AB-2926-4D04-BA31-B28989464827}">
      <dgm:prSet phldrT="[Text]" custT="1"/>
      <dgm:spPr/>
      <dgm:t>
        <a:bodyPr/>
        <a:lstStyle/>
        <a:p>
          <a:r>
            <a:rPr lang="en-US" altLang="en-US" sz="1500" dirty="0" err="1"/>
            <a:t>Ymmärrys</a:t>
          </a:r>
          <a:r>
            <a:rPr lang="en-US" altLang="en-US" sz="1500" dirty="0"/>
            <a:t> ja </a:t>
          </a:r>
          <a:r>
            <a:rPr lang="en-US" altLang="en-US" sz="1500" dirty="0" err="1"/>
            <a:t>sitoutuminen</a:t>
          </a:r>
          <a:r>
            <a:rPr lang="en-US" altLang="en-US" sz="1500" dirty="0"/>
            <a:t> </a:t>
          </a:r>
          <a:r>
            <a:rPr lang="en-US" altLang="en-US" sz="1500" dirty="0" err="1"/>
            <a:t>urheilun</a:t>
          </a:r>
          <a:r>
            <a:rPr lang="en-US" altLang="en-US" sz="1500" dirty="0"/>
            <a:t> </a:t>
          </a:r>
          <a:r>
            <a:rPr lang="en-US" altLang="en-US" sz="1500" dirty="0" err="1"/>
            <a:t>toimintaympäristöön</a:t>
          </a:r>
          <a:r>
            <a:rPr lang="en-US" altLang="en-US" sz="1500" dirty="0"/>
            <a:t>.</a:t>
          </a:r>
          <a:endParaRPr lang="en-GB" sz="1500" dirty="0"/>
        </a:p>
      </dgm:t>
    </dgm:pt>
    <dgm:pt modelId="{25AA1FA0-9DB5-4F09-AAC5-DF877C613307}" type="parTrans" cxnId="{15B3E70F-092B-422D-99AC-6D3DA8252045}">
      <dgm:prSet/>
      <dgm:spPr/>
      <dgm:t>
        <a:bodyPr/>
        <a:lstStyle/>
        <a:p>
          <a:endParaRPr lang="en-GB"/>
        </a:p>
      </dgm:t>
    </dgm:pt>
    <dgm:pt modelId="{3274EC31-9615-4C56-8161-1E863F231191}" type="sibTrans" cxnId="{15B3E70F-092B-422D-99AC-6D3DA8252045}">
      <dgm:prSet/>
      <dgm:spPr/>
      <dgm:t>
        <a:bodyPr/>
        <a:lstStyle/>
        <a:p>
          <a:endParaRPr lang="en-GB"/>
        </a:p>
      </dgm:t>
    </dgm:pt>
    <dgm:pt modelId="{E3243D67-430A-4AD3-AEB5-6244BE9637DE}" type="pres">
      <dgm:prSet presAssocID="{5B827A2B-F746-4EF2-B77D-054A67E6112B}" presName="Name0" presStyleCnt="0">
        <dgm:presLayoutVars>
          <dgm:chMax/>
          <dgm:chPref val="3"/>
          <dgm:dir/>
          <dgm:animOne val="branch"/>
          <dgm:animLvl val="lvl"/>
        </dgm:presLayoutVars>
      </dgm:prSet>
      <dgm:spPr/>
      <dgm:t>
        <a:bodyPr/>
        <a:lstStyle/>
        <a:p>
          <a:endParaRPr lang="en-US"/>
        </a:p>
      </dgm:t>
    </dgm:pt>
    <dgm:pt modelId="{985D6C77-3E61-4783-AA00-F229BC4556BA}" type="pres">
      <dgm:prSet presAssocID="{775CB6D9-65FB-431F-B8F7-FB20389455F1}" presName="composite" presStyleCnt="0"/>
      <dgm:spPr/>
    </dgm:pt>
    <dgm:pt modelId="{E7D7B339-AA98-4774-A28D-93F5C911853B}" type="pres">
      <dgm:prSet presAssocID="{775CB6D9-65FB-431F-B8F7-FB20389455F1}" presName="FirstChild" presStyleLbl="revTx" presStyleIdx="0" presStyleCnt="4">
        <dgm:presLayoutVars>
          <dgm:chMax val="0"/>
          <dgm:chPref val="0"/>
          <dgm:bulletEnabled val="1"/>
        </dgm:presLayoutVars>
      </dgm:prSet>
      <dgm:spPr/>
      <dgm:t>
        <a:bodyPr/>
        <a:lstStyle/>
        <a:p>
          <a:endParaRPr lang="en-US"/>
        </a:p>
      </dgm:t>
    </dgm:pt>
    <dgm:pt modelId="{4E60A23C-ECBD-4556-A0C7-BA941D4B28BF}" type="pres">
      <dgm:prSet presAssocID="{775CB6D9-65FB-431F-B8F7-FB20389455F1}" presName="Parent" presStyleLbl="alignNode1" presStyleIdx="0" presStyleCnt="2">
        <dgm:presLayoutVars>
          <dgm:chMax val="3"/>
          <dgm:chPref val="3"/>
          <dgm:bulletEnabled val="1"/>
        </dgm:presLayoutVars>
      </dgm:prSet>
      <dgm:spPr/>
      <dgm:t>
        <a:bodyPr/>
        <a:lstStyle/>
        <a:p>
          <a:endParaRPr lang="en-US"/>
        </a:p>
      </dgm:t>
    </dgm:pt>
    <dgm:pt modelId="{E6663EA3-53F8-4E1C-920D-55D31B99C872}" type="pres">
      <dgm:prSet presAssocID="{775CB6D9-65FB-431F-B8F7-FB20389455F1}" presName="Accent" presStyleLbl="parChTrans1D1" presStyleIdx="0" presStyleCnt="2"/>
      <dgm:spPr/>
    </dgm:pt>
    <dgm:pt modelId="{29D65254-1915-4296-9038-A5B5E0F9312D}" type="pres">
      <dgm:prSet presAssocID="{775CB6D9-65FB-431F-B8F7-FB20389455F1}" presName="Child" presStyleLbl="revTx" presStyleIdx="1" presStyleCnt="4" custScaleY="49870">
        <dgm:presLayoutVars>
          <dgm:chMax val="0"/>
          <dgm:chPref val="0"/>
          <dgm:bulletEnabled val="1"/>
        </dgm:presLayoutVars>
      </dgm:prSet>
      <dgm:spPr/>
      <dgm:t>
        <a:bodyPr/>
        <a:lstStyle/>
        <a:p>
          <a:endParaRPr lang="en-US"/>
        </a:p>
      </dgm:t>
    </dgm:pt>
    <dgm:pt modelId="{5A271B54-FF1E-4916-9F50-19392D2C7C31}" type="pres">
      <dgm:prSet presAssocID="{2C634BB2-25FF-483B-8596-823B7ABDC15B}" presName="sibTrans" presStyleCnt="0"/>
      <dgm:spPr/>
    </dgm:pt>
    <dgm:pt modelId="{E303B9D2-5397-4620-9841-3791968B63FB}" type="pres">
      <dgm:prSet presAssocID="{541DE0F3-705A-4C4E-A55B-10312D7B81E3}" presName="composite" presStyleCnt="0"/>
      <dgm:spPr/>
    </dgm:pt>
    <dgm:pt modelId="{209A7F96-2AF9-4737-9CDF-39F0AB7CE9C6}" type="pres">
      <dgm:prSet presAssocID="{541DE0F3-705A-4C4E-A55B-10312D7B81E3}" presName="FirstChild" presStyleLbl="revTx" presStyleIdx="2" presStyleCnt="4">
        <dgm:presLayoutVars>
          <dgm:chMax val="0"/>
          <dgm:chPref val="0"/>
          <dgm:bulletEnabled val="1"/>
        </dgm:presLayoutVars>
      </dgm:prSet>
      <dgm:spPr/>
      <dgm:t>
        <a:bodyPr/>
        <a:lstStyle/>
        <a:p>
          <a:endParaRPr lang="en-US"/>
        </a:p>
      </dgm:t>
    </dgm:pt>
    <dgm:pt modelId="{B843868F-EC91-42DF-8806-B20BDFF25AA9}" type="pres">
      <dgm:prSet presAssocID="{541DE0F3-705A-4C4E-A55B-10312D7B81E3}" presName="Parent" presStyleLbl="alignNode1" presStyleIdx="1" presStyleCnt="2">
        <dgm:presLayoutVars>
          <dgm:chMax val="3"/>
          <dgm:chPref val="3"/>
          <dgm:bulletEnabled val="1"/>
        </dgm:presLayoutVars>
      </dgm:prSet>
      <dgm:spPr/>
      <dgm:t>
        <a:bodyPr/>
        <a:lstStyle/>
        <a:p>
          <a:endParaRPr lang="en-US"/>
        </a:p>
      </dgm:t>
    </dgm:pt>
    <dgm:pt modelId="{E5FA555F-1162-4922-A382-7C06F3022DFD}" type="pres">
      <dgm:prSet presAssocID="{541DE0F3-705A-4C4E-A55B-10312D7B81E3}" presName="Accent" presStyleLbl="parChTrans1D1" presStyleIdx="1" presStyleCnt="2"/>
      <dgm:spPr/>
    </dgm:pt>
    <dgm:pt modelId="{585657F6-9261-4259-942C-455C0B367A58}" type="pres">
      <dgm:prSet presAssocID="{541DE0F3-705A-4C4E-A55B-10312D7B81E3}" presName="Child" presStyleLbl="revTx" presStyleIdx="3" presStyleCnt="4" custScaleY="50972">
        <dgm:presLayoutVars>
          <dgm:chMax val="0"/>
          <dgm:chPref val="0"/>
          <dgm:bulletEnabled val="1"/>
        </dgm:presLayoutVars>
      </dgm:prSet>
      <dgm:spPr/>
      <dgm:t>
        <a:bodyPr/>
        <a:lstStyle/>
        <a:p>
          <a:endParaRPr lang="en-US"/>
        </a:p>
      </dgm:t>
    </dgm:pt>
  </dgm:ptLst>
  <dgm:cxnLst>
    <dgm:cxn modelId="{2B3276D0-81F1-41D1-8F0E-A7F2035EF792}" type="presOf" srcId="{80E04712-0DBC-421A-8C52-8284C63ABCA7}" destId="{E7D7B339-AA98-4774-A28D-93F5C911853B}" srcOrd="0" destOrd="0" presId="urn:microsoft.com/office/officeart/2011/layout/TabList"/>
    <dgm:cxn modelId="{1498F52C-046E-4BC2-B538-0DC15034F736}" type="presOf" srcId="{775CB6D9-65FB-431F-B8F7-FB20389455F1}" destId="{4E60A23C-ECBD-4556-A0C7-BA941D4B28BF}" srcOrd="0" destOrd="0" presId="urn:microsoft.com/office/officeart/2011/layout/TabList"/>
    <dgm:cxn modelId="{7FAA5375-FBC7-4197-A7CD-D7AF5571F373}" type="presOf" srcId="{A593FD40-67A9-47C2-A8E1-FA411AF8AB45}" destId="{29D65254-1915-4296-9038-A5B5E0F9312D}" srcOrd="0" destOrd="0" presId="urn:microsoft.com/office/officeart/2011/layout/TabList"/>
    <dgm:cxn modelId="{CB024F3C-FBD7-4EA0-A680-B616ECDA80F6}" type="presOf" srcId="{52A2243C-9C39-4BEE-A299-BBC55DC920BA}" destId="{209A7F96-2AF9-4737-9CDF-39F0AB7CE9C6}" srcOrd="0" destOrd="0" presId="urn:microsoft.com/office/officeart/2011/layout/TabList"/>
    <dgm:cxn modelId="{9DB07390-4853-421C-9819-DC0D9F2B62D8}" srcId="{775CB6D9-65FB-431F-B8F7-FB20389455F1}" destId="{A593FD40-67A9-47C2-A8E1-FA411AF8AB45}" srcOrd="1" destOrd="0" parTransId="{393AB2C4-D631-40A0-A713-B632049F373A}" sibTransId="{C9AA99F8-E347-4EBE-910A-779AD3B1E798}"/>
    <dgm:cxn modelId="{9465423B-14CF-458E-8699-3D2432B45C9B}" type="presOf" srcId="{E7F0E1AB-2926-4D04-BA31-B28989464827}" destId="{585657F6-9261-4259-942C-455C0B367A58}" srcOrd="0" destOrd="0" presId="urn:microsoft.com/office/officeart/2011/layout/TabList"/>
    <dgm:cxn modelId="{89C1CEE4-A88B-4105-B111-7368AD49DF87}" srcId="{775CB6D9-65FB-431F-B8F7-FB20389455F1}" destId="{80E04712-0DBC-421A-8C52-8284C63ABCA7}" srcOrd="0" destOrd="0" parTransId="{EBA7DCDE-856A-4651-9BD3-8D59DCB1F4E5}" sibTransId="{7EB42BAA-7E22-4B72-AF5F-8C0CA3163668}"/>
    <dgm:cxn modelId="{5333DD62-467E-4853-960E-59686AD4F6CE}" type="presOf" srcId="{5B827A2B-F746-4EF2-B77D-054A67E6112B}" destId="{E3243D67-430A-4AD3-AEB5-6244BE9637DE}" srcOrd="0" destOrd="0" presId="urn:microsoft.com/office/officeart/2011/layout/TabList"/>
    <dgm:cxn modelId="{15B3E70F-092B-422D-99AC-6D3DA8252045}" srcId="{541DE0F3-705A-4C4E-A55B-10312D7B81E3}" destId="{E7F0E1AB-2926-4D04-BA31-B28989464827}" srcOrd="1" destOrd="0" parTransId="{25AA1FA0-9DB5-4F09-AAC5-DF877C613307}" sibTransId="{3274EC31-9615-4C56-8161-1E863F231191}"/>
    <dgm:cxn modelId="{F93C04E4-92BC-4C82-A9D3-B6309CFD4A70}" type="presOf" srcId="{541DE0F3-705A-4C4E-A55B-10312D7B81E3}" destId="{B843868F-EC91-42DF-8806-B20BDFF25AA9}" srcOrd="0" destOrd="0" presId="urn:microsoft.com/office/officeart/2011/layout/TabList"/>
    <dgm:cxn modelId="{4B2CBCAF-95A8-436D-9EC1-9FAAD43F4D44}" srcId="{5B827A2B-F746-4EF2-B77D-054A67E6112B}" destId="{541DE0F3-705A-4C4E-A55B-10312D7B81E3}" srcOrd="1" destOrd="0" parTransId="{29A20358-F7CD-4FDE-9F84-F914C4C5847E}" sibTransId="{9742152B-2FDB-4DC7-BCE5-5140F883C2B1}"/>
    <dgm:cxn modelId="{514CF739-2043-4424-9B9F-F016CCCE0C8D}" srcId="{541DE0F3-705A-4C4E-A55B-10312D7B81E3}" destId="{52A2243C-9C39-4BEE-A299-BBC55DC920BA}" srcOrd="0" destOrd="0" parTransId="{803E31FB-465E-4767-AB7D-15E25AFBE19C}" sibTransId="{1C3E6D44-5398-4878-ADEB-80910B9FD32F}"/>
    <dgm:cxn modelId="{43FFC6CF-D712-4492-991B-3CEB40FA4CAE}" srcId="{5B827A2B-F746-4EF2-B77D-054A67E6112B}" destId="{775CB6D9-65FB-431F-B8F7-FB20389455F1}" srcOrd="0" destOrd="0" parTransId="{B79FECE1-28F9-46F3-8234-2C34D9896D2F}" sibTransId="{2C634BB2-25FF-483B-8596-823B7ABDC15B}"/>
    <dgm:cxn modelId="{0C7BD640-90E4-49A2-BBC5-332B404E0E61}" type="presParOf" srcId="{E3243D67-430A-4AD3-AEB5-6244BE9637DE}" destId="{985D6C77-3E61-4783-AA00-F229BC4556BA}" srcOrd="0" destOrd="0" presId="urn:microsoft.com/office/officeart/2011/layout/TabList"/>
    <dgm:cxn modelId="{059822D9-1CA1-4233-A56C-ED54723C5B12}" type="presParOf" srcId="{985D6C77-3E61-4783-AA00-F229BC4556BA}" destId="{E7D7B339-AA98-4774-A28D-93F5C911853B}" srcOrd="0" destOrd="0" presId="urn:microsoft.com/office/officeart/2011/layout/TabList"/>
    <dgm:cxn modelId="{499FA317-AD23-4C0E-B4F6-89D84DF82967}" type="presParOf" srcId="{985D6C77-3E61-4783-AA00-F229BC4556BA}" destId="{4E60A23C-ECBD-4556-A0C7-BA941D4B28BF}" srcOrd="1" destOrd="0" presId="urn:microsoft.com/office/officeart/2011/layout/TabList"/>
    <dgm:cxn modelId="{5A4933FE-92D5-48D1-9A38-5C9FEC134E24}" type="presParOf" srcId="{985D6C77-3E61-4783-AA00-F229BC4556BA}" destId="{E6663EA3-53F8-4E1C-920D-55D31B99C872}" srcOrd="2" destOrd="0" presId="urn:microsoft.com/office/officeart/2011/layout/TabList"/>
    <dgm:cxn modelId="{424AC78D-E017-445D-A7DF-EA24AA2C96D1}" type="presParOf" srcId="{E3243D67-430A-4AD3-AEB5-6244BE9637DE}" destId="{29D65254-1915-4296-9038-A5B5E0F9312D}" srcOrd="1" destOrd="0" presId="urn:microsoft.com/office/officeart/2011/layout/TabList"/>
    <dgm:cxn modelId="{8FC41F88-C03B-4B55-A81B-4934724DC072}" type="presParOf" srcId="{E3243D67-430A-4AD3-AEB5-6244BE9637DE}" destId="{5A271B54-FF1E-4916-9F50-19392D2C7C31}" srcOrd="2" destOrd="0" presId="urn:microsoft.com/office/officeart/2011/layout/TabList"/>
    <dgm:cxn modelId="{690CA198-7B75-4911-94DA-E0CBC5912757}" type="presParOf" srcId="{E3243D67-430A-4AD3-AEB5-6244BE9637DE}" destId="{E303B9D2-5397-4620-9841-3791968B63FB}" srcOrd="3" destOrd="0" presId="urn:microsoft.com/office/officeart/2011/layout/TabList"/>
    <dgm:cxn modelId="{897314B1-F751-4B30-9289-83AB057781BE}" type="presParOf" srcId="{E303B9D2-5397-4620-9841-3791968B63FB}" destId="{209A7F96-2AF9-4737-9CDF-39F0AB7CE9C6}" srcOrd="0" destOrd="0" presId="urn:microsoft.com/office/officeart/2011/layout/TabList"/>
    <dgm:cxn modelId="{BF7D7FFF-FA08-4A16-98C6-81B2FDF8F2E4}" type="presParOf" srcId="{E303B9D2-5397-4620-9841-3791968B63FB}" destId="{B843868F-EC91-42DF-8806-B20BDFF25AA9}" srcOrd="1" destOrd="0" presId="urn:microsoft.com/office/officeart/2011/layout/TabList"/>
    <dgm:cxn modelId="{605C4177-940E-484D-86E8-925942AB2015}" type="presParOf" srcId="{E303B9D2-5397-4620-9841-3791968B63FB}" destId="{E5FA555F-1162-4922-A382-7C06F3022DFD}" srcOrd="2" destOrd="0" presId="urn:microsoft.com/office/officeart/2011/layout/TabList"/>
    <dgm:cxn modelId="{6EC152A1-FDB3-40E4-B70C-163AFF3EB7F5}" type="presParOf" srcId="{E3243D67-430A-4AD3-AEB5-6244BE9637DE}" destId="{585657F6-9261-4259-942C-455C0B367A58}" srcOrd="4"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6517E-1BA0-407C-815C-95C99801F0E1}">
      <dsp:nvSpPr>
        <dsp:cNvPr id="0" name=""/>
        <dsp:cNvSpPr/>
      </dsp:nvSpPr>
      <dsp:spPr>
        <a:xfrm rot="10800000">
          <a:off x="1616726" y="1276"/>
          <a:ext cx="5472684" cy="953074"/>
        </a:xfrm>
        <a:prstGeom prst="homePlat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20279" tIns="137160" rIns="256032" bIns="137160" numCol="1" spcCol="1270" anchor="ctr" anchorCtr="0">
          <a:noAutofit/>
        </a:bodyPr>
        <a:lstStyle/>
        <a:p>
          <a:pPr lvl="0" algn="ctr" defTabSz="1600200">
            <a:lnSpc>
              <a:spcPct val="90000"/>
            </a:lnSpc>
            <a:spcBef>
              <a:spcPct val="0"/>
            </a:spcBef>
            <a:spcAft>
              <a:spcPct val="35000"/>
            </a:spcAft>
          </a:pPr>
          <a:r>
            <a:rPr lang="en-GB" sz="3600" kern="1200" dirty="0" err="1"/>
            <a:t>Toimintaan</a:t>
          </a:r>
          <a:r>
            <a:rPr lang="en-GB" sz="3600" kern="1200" dirty="0"/>
            <a:t> </a:t>
          </a:r>
          <a:r>
            <a:rPr lang="en-GB" sz="3600" kern="1200" dirty="0" err="1"/>
            <a:t>osallistuvia</a:t>
          </a:r>
          <a:endParaRPr lang="en-GB" sz="3600" kern="1200" dirty="0"/>
        </a:p>
      </dsp:txBody>
      <dsp:txXfrm rot="10800000">
        <a:off x="1854994" y="1276"/>
        <a:ext cx="5234416" cy="953074"/>
      </dsp:txXfrm>
    </dsp:sp>
    <dsp:sp modelId="{4BD417E0-577A-4B17-8EA1-57678002BC3E}">
      <dsp:nvSpPr>
        <dsp:cNvPr id="0" name=""/>
        <dsp:cNvSpPr/>
      </dsp:nvSpPr>
      <dsp:spPr>
        <a:xfrm>
          <a:off x="1140189" y="1276"/>
          <a:ext cx="953074" cy="953074"/>
        </a:xfrm>
        <a:prstGeom prst="ellipse">
          <a:avLst/>
        </a:prstGeom>
        <a:blipFill>
          <a:blip xmlns:r="http://schemas.openxmlformats.org/officeDocument/2006/relationships" r:embed="rId1" cstate="print"/>
          <a:srcRect/>
          <a:stretch>
            <a:fillRect l="-25000" r="-25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2E02EEAF-384A-441B-8CC2-5C874AF86D0C}">
      <dsp:nvSpPr>
        <dsp:cNvPr id="0" name=""/>
        <dsp:cNvSpPr/>
      </dsp:nvSpPr>
      <dsp:spPr>
        <a:xfrm rot="10800000">
          <a:off x="1616726" y="1238851"/>
          <a:ext cx="5472684" cy="953074"/>
        </a:xfrm>
        <a:prstGeom prst="homePlate">
          <a:avLst/>
        </a:prstGeom>
        <a:gradFill rotWithShape="0">
          <a:gsLst>
            <a:gs pos="0">
              <a:schemeClr val="accent4">
                <a:hueOff val="-2232386"/>
                <a:satOff val="13449"/>
                <a:lumOff val="1078"/>
                <a:alphaOff val="0"/>
                <a:shade val="51000"/>
                <a:satMod val="130000"/>
              </a:schemeClr>
            </a:gs>
            <a:gs pos="80000">
              <a:schemeClr val="accent4">
                <a:hueOff val="-2232386"/>
                <a:satOff val="13449"/>
                <a:lumOff val="1078"/>
                <a:alphaOff val="0"/>
                <a:shade val="93000"/>
                <a:satMod val="130000"/>
              </a:schemeClr>
            </a:gs>
            <a:gs pos="100000">
              <a:schemeClr val="accent4">
                <a:hueOff val="-2232386"/>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20279" tIns="137160" rIns="256032" bIns="137160" numCol="1" spcCol="1270" anchor="ctr" anchorCtr="0">
          <a:noAutofit/>
        </a:bodyPr>
        <a:lstStyle/>
        <a:p>
          <a:pPr lvl="0" algn="ctr" defTabSz="1600200">
            <a:lnSpc>
              <a:spcPct val="90000"/>
            </a:lnSpc>
            <a:spcBef>
              <a:spcPct val="0"/>
            </a:spcBef>
            <a:spcAft>
              <a:spcPct val="35000"/>
            </a:spcAft>
          </a:pPr>
          <a:r>
            <a:rPr lang="en-GB" sz="3600" kern="1200" dirty="0" err="1"/>
            <a:t>Organisaation</a:t>
          </a:r>
          <a:r>
            <a:rPr lang="en-GB" sz="3600" kern="1200" dirty="0"/>
            <a:t> </a:t>
          </a:r>
          <a:r>
            <a:rPr lang="en-GB" sz="3600" kern="1200" dirty="0" err="1"/>
            <a:t>resursseja</a:t>
          </a:r>
          <a:endParaRPr lang="en-GB" sz="3600" kern="1200" dirty="0"/>
        </a:p>
      </dsp:txBody>
      <dsp:txXfrm rot="10800000">
        <a:off x="1854994" y="1238851"/>
        <a:ext cx="5234416" cy="953074"/>
      </dsp:txXfrm>
    </dsp:sp>
    <dsp:sp modelId="{7C8CD4FB-676D-41D7-AA5D-442A60F3ECEE}">
      <dsp:nvSpPr>
        <dsp:cNvPr id="0" name=""/>
        <dsp:cNvSpPr/>
      </dsp:nvSpPr>
      <dsp:spPr>
        <a:xfrm>
          <a:off x="1140189" y="1238851"/>
          <a:ext cx="953074" cy="953074"/>
        </a:xfrm>
        <a:prstGeom prst="ellipse">
          <a:avLst/>
        </a:prstGeom>
        <a:blipFill>
          <a:blip xmlns:r="http://schemas.openxmlformats.org/officeDocument/2006/relationships" r:embed="rId2"/>
          <a:srcRect/>
          <a:stretch>
            <a:fillRect l="-37000" r="-37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40C1FE2A-6CCF-4E08-B64B-B0F6D8DA2325}">
      <dsp:nvSpPr>
        <dsp:cNvPr id="0" name=""/>
        <dsp:cNvSpPr/>
      </dsp:nvSpPr>
      <dsp:spPr>
        <a:xfrm rot="10800000">
          <a:off x="1616726" y="2476425"/>
          <a:ext cx="5472684" cy="953074"/>
        </a:xfrm>
        <a:prstGeom prst="homePlate">
          <a:avLst/>
        </a:prstGeom>
        <a:gradFill rotWithShape="0">
          <a:gsLst>
            <a:gs pos="0">
              <a:schemeClr val="accent4">
                <a:hueOff val="-4464771"/>
                <a:satOff val="26899"/>
                <a:lumOff val="2156"/>
                <a:alphaOff val="0"/>
                <a:shade val="51000"/>
                <a:satMod val="130000"/>
              </a:schemeClr>
            </a:gs>
            <a:gs pos="80000">
              <a:schemeClr val="accent4">
                <a:hueOff val="-4464771"/>
                <a:satOff val="26899"/>
                <a:lumOff val="2156"/>
                <a:alphaOff val="0"/>
                <a:shade val="93000"/>
                <a:satMod val="130000"/>
              </a:schemeClr>
            </a:gs>
            <a:gs pos="100000">
              <a:schemeClr val="accent4">
                <a:hueOff val="-4464771"/>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20279" tIns="137160" rIns="256032" bIns="137160" numCol="1" spcCol="1270" anchor="ctr" anchorCtr="0">
          <a:noAutofit/>
        </a:bodyPr>
        <a:lstStyle/>
        <a:p>
          <a:pPr lvl="0" algn="ctr" defTabSz="1600200">
            <a:lnSpc>
              <a:spcPct val="90000"/>
            </a:lnSpc>
            <a:spcBef>
              <a:spcPct val="0"/>
            </a:spcBef>
            <a:spcAft>
              <a:spcPct val="35000"/>
            </a:spcAft>
          </a:pPr>
          <a:r>
            <a:rPr lang="en-GB" sz="3600" kern="1200" dirty="0" err="1"/>
            <a:t>Urheilun</a:t>
          </a:r>
          <a:r>
            <a:rPr lang="en-GB" sz="3600" kern="1200" dirty="0"/>
            <a:t> </a:t>
          </a:r>
          <a:r>
            <a:rPr lang="en-GB" sz="3600" kern="1200" dirty="0" err="1"/>
            <a:t>mainetta</a:t>
          </a:r>
          <a:endParaRPr lang="en-GB" sz="3600" kern="1200" dirty="0"/>
        </a:p>
      </dsp:txBody>
      <dsp:txXfrm rot="10800000">
        <a:off x="1854994" y="2476425"/>
        <a:ext cx="5234416" cy="953074"/>
      </dsp:txXfrm>
    </dsp:sp>
    <dsp:sp modelId="{D990EE80-E2A4-4DF2-9AB6-A0FE5044E21C}">
      <dsp:nvSpPr>
        <dsp:cNvPr id="0" name=""/>
        <dsp:cNvSpPr/>
      </dsp:nvSpPr>
      <dsp:spPr>
        <a:xfrm>
          <a:off x="1140189" y="2476425"/>
          <a:ext cx="953074" cy="953074"/>
        </a:xfrm>
        <a:prstGeom prst="ellipse">
          <a:avLst/>
        </a:prstGeom>
        <a:blipFill>
          <a:blip xmlns:r="http://schemas.openxmlformats.org/officeDocument/2006/relationships" r:embed="rId3" cstate="print"/>
          <a:srcRect/>
          <a:stretch>
            <a:fillRect l="-39000" r="-39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4460B-83E4-4411-95D6-2FD233461848}">
      <dsp:nvSpPr>
        <dsp:cNvPr id="0" name=""/>
        <dsp:cNvSpPr/>
      </dsp:nvSpPr>
      <dsp:spPr>
        <a:xfrm>
          <a:off x="3096025" y="2487136"/>
          <a:ext cx="2037549" cy="203754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en-US" sz="2800" kern="1200" dirty="0" err="1"/>
            <a:t>Hallinnon</a:t>
          </a:r>
          <a:r>
            <a:rPr lang="en-US" altLang="en-US" sz="2800" kern="1200" dirty="0"/>
            <a:t> </a:t>
          </a:r>
          <a:r>
            <a:rPr lang="en-US" altLang="en-US" sz="2800" kern="1200" dirty="0" err="1"/>
            <a:t>korruptio</a:t>
          </a:r>
          <a:endParaRPr lang="en-GB" sz="2800" kern="1200" dirty="0"/>
        </a:p>
      </dsp:txBody>
      <dsp:txXfrm>
        <a:off x="3394417" y="2785528"/>
        <a:ext cx="1440765" cy="1440765"/>
      </dsp:txXfrm>
    </dsp:sp>
    <dsp:sp modelId="{6E8AE6C9-C0C8-40F7-8ECA-23DA8206C4DE}">
      <dsp:nvSpPr>
        <dsp:cNvPr id="0" name=""/>
        <dsp:cNvSpPr/>
      </dsp:nvSpPr>
      <dsp:spPr>
        <a:xfrm rot="10800000">
          <a:off x="1029684" y="3215560"/>
          <a:ext cx="1952692" cy="580701"/>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D1E975-EBB3-4154-8F6C-82FE6A0A0FCC}">
      <dsp:nvSpPr>
        <dsp:cNvPr id="0" name=""/>
        <dsp:cNvSpPr/>
      </dsp:nvSpPr>
      <dsp:spPr>
        <a:xfrm>
          <a:off x="316541" y="2935397"/>
          <a:ext cx="1426284" cy="114102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en-US" altLang="en-US" sz="900" kern="1200" dirty="0" err="1"/>
            <a:t>Lahjonta</a:t>
          </a:r>
          <a:r>
            <a:rPr lang="en-US" altLang="en-US" sz="900" kern="1200" dirty="0"/>
            <a:t> (</a:t>
          </a:r>
          <a:r>
            <a:rPr lang="en-US" altLang="en-US" sz="900" kern="1200" dirty="0" err="1"/>
            <a:t>esim</a:t>
          </a:r>
          <a:r>
            <a:rPr lang="en-US" altLang="en-US" sz="900" kern="1200" dirty="0"/>
            <a:t>. </a:t>
          </a:r>
          <a:r>
            <a:rPr lang="en-US" altLang="en-US" sz="900" kern="1200" dirty="0" err="1"/>
            <a:t>kisaisännyyksien</a:t>
          </a:r>
          <a:r>
            <a:rPr lang="en-US" altLang="en-US" sz="900" kern="1200" dirty="0"/>
            <a:t> </a:t>
          </a:r>
          <a:r>
            <a:rPr lang="en-US" altLang="en-US" sz="900" kern="1200" dirty="0" err="1"/>
            <a:t>myöntäminen</a:t>
          </a:r>
          <a:r>
            <a:rPr lang="en-US" altLang="en-US" sz="900" kern="1200" dirty="0"/>
            <a:t> </a:t>
          </a:r>
          <a:r>
            <a:rPr lang="en-US" altLang="en-US" sz="900" kern="1200" dirty="0" err="1"/>
            <a:t>kaupungeille</a:t>
          </a:r>
          <a:r>
            <a:rPr lang="en-US" altLang="en-US" sz="900" kern="1200" dirty="0"/>
            <a:t>)</a:t>
          </a:r>
          <a:endParaRPr lang="en-GB" sz="900" kern="1200" dirty="0"/>
        </a:p>
      </dsp:txBody>
      <dsp:txXfrm>
        <a:off x="349961" y="2968817"/>
        <a:ext cx="1359444" cy="1074187"/>
      </dsp:txXfrm>
    </dsp:sp>
    <dsp:sp modelId="{3532C443-92F2-40BB-AC02-9343D6261791}">
      <dsp:nvSpPr>
        <dsp:cNvPr id="0" name=""/>
        <dsp:cNvSpPr/>
      </dsp:nvSpPr>
      <dsp:spPr>
        <a:xfrm rot="12960000">
          <a:off x="1432423" y="1976056"/>
          <a:ext cx="1952692" cy="580701"/>
        </a:xfrm>
        <a:prstGeom prst="leftArrow">
          <a:avLst>
            <a:gd name="adj1" fmla="val 60000"/>
            <a:gd name="adj2" fmla="val 50000"/>
          </a:avLst>
        </a:prstGeom>
        <a:solidFill>
          <a:schemeClr val="accent4">
            <a:hueOff val="-892954"/>
            <a:satOff val="5380"/>
            <a:lumOff val="43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6789BB-EF62-49CA-8F38-FB4C28746336}">
      <dsp:nvSpPr>
        <dsp:cNvPr id="0" name=""/>
        <dsp:cNvSpPr/>
      </dsp:nvSpPr>
      <dsp:spPr>
        <a:xfrm>
          <a:off x="905746" y="1122011"/>
          <a:ext cx="1426284" cy="1141027"/>
        </a:xfrm>
        <a:prstGeom prst="roundRect">
          <a:avLst>
            <a:gd name="adj" fmla="val 10000"/>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en-US" altLang="en-US" sz="900" kern="1200" dirty="0" err="1"/>
            <a:t>Valta-aseman</a:t>
          </a:r>
          <a:r>
            <a:rPr lang="en-US" altLang="en-US" sz="900" kern="1200" dirty="0"/>
            <a:t> </a:t>
          </a:r>
          <a:r>
            <a:rPr lang="en-US" altLang="en-US" sz="900" kern="1200" dirty="0" err="1"/>
            <a:t>väärinkäyttö</a:t>
          </a:r>
          <a:r>
            <a:rPr lang="en-US" altLang="en-US" sz="900" kern="1200" dirty="0"/>
            <a:t> (</a:t>
          </a:r>
          <a:r>
            <a:rPr lang="en-US" altLang="en-US" sz="900" kern="1200" dirty="0" err="1"/>
            <a:t>esim</a:t>
          </a:r>
          <a:r>
            <a:rPr lang="en-US" altLang="en-US" sz="900" kern="1200" dirty="0"/>
            <a:t>. Tv-</a:t>
          </a:r>
          <a:r>
            <a:rPr lang="en-US" altLang="en-US" sz="900" kern="1200" dirty="0" err="1"/>
            <a:t>oikeuksien</a:t>
          </a:r>
          <a:r>
            <a:rPr lang="en-US" altLang="en-US" sz="900" kern="1200" dirty="0"/>
            <a:t> </a:t>
          </a:r>
          <a:r>
            <a:rPr lang="en-US" altLang="en-US" sz="900" kern="1200" dirty="0" err="1"/>
            <a:t>myöntäminen</a:t>
          </a:r>
          <a:r>
            <a:rPr lang="en-GB" altLang="en-US" sz="900" kern="1200" dirty="0"/>
            <a:t>)</a:t>
          </a:r>
          <a:endParaRPr lang="en-GB" sz="900" kern="1200" dirty="0"/>
        </a:p>
      </dsp:txBody>
      <dsp:txXfrm>
        <a:off x="939166" y="1155431"/>
        <a:ext cx="1359444" cy="1074187"/>
      </dsp:txXfrm>
    </dsp:sp>
    <dsp:sp modelId="{7C94C8A6-52B4-48F2-A303-22803D4BD4F9}">
      <dsp:nvSpPr>
        <dsp:cNvPr id="0" name=""/>
        <dsp:cNvSpPr/>
      </dsp:nvSpPr>
      <dsp:spPr>
        <a:xfrm rot="15120000">
          <a:off x="2486808" y="1210000"/>
          <a:ext cx="1952692" cy="580701"/>
        </a:xfrm>
        <a:prstGeom prst="leftArrow">
          <a:avLst>
            <a:gd name="adj1" fmla="val 60000"/>
            <a:gd name="adj2" fmla="val 50000"/>
          </a:avLst>
        </a:prstGeom>
        <a:solidFill>
          <a:schemeClr val="accent4">
            <a:hueOff val="-1785909"/>
            <a:satOff val="10760"/>
            <a:lumOff val="86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6A5838-B371-45E2-8A16-26FE13904625}">
      <dsp:nvSpPr>
        <dsp:cNvPr id="0" name=""/>
        <dsp:cNvSpPr/>
      </dsp:nvSpPr>
      <dsp:spPr>
        <a:xfrm>
          <a:off x="2448304" y="1277"/>
          <a:ext cx="1426284" cy="1141027"/>
        </a:xfrm>
        <a:prstGeom prst="roundRect">
          <a:avLst>
            <a:gd name="adj" fmla="val 10000"/>
          </a:avLst>
        </a:prstGeom>
        <a:solidFill>
          <a:schemeClr val="accent4">
            <a:hueOff val="-1785909"/>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en-US" altLang="en-US" sz="900" kern="1200" dirty="0" err="1"/>
            <a:t>Kavallus</a:t>
          </a:r>
          <a:r>
            <a:rPr lang="en-US" altLang="en-US" sz="900" kern="1200" dirty="0"/>
            <a:t> (</a:t>
          </a:r>
          <a:r>
            <a:rPr lang="en-US" altLang="en-US" sz="900" kern="1200" dirty="0" err="1"/>
            <a:t>esim</a:t>
          </a:r>
          <a:r>
            <a:rPr lang="en-US" altLang="en-US" sz="900" kern="1200" dirty="0"/>
            <a:t>. </a:t>
          </a:r>
          <a:r>
            <a:rPr lang="en-US" altLang="en-US" sz="900" kern="1200" dirty="0" err="1"/>
            <a:t>urheilupaikkojen</a:t>
          </a:r>
          <a:r>
            <a:rPr lang="en-US" altLang="en-US" sz="900" kern="1200" dirty="0"/>
            <a:t> </a:t>
          </a:r>
          <a:r>
            <a:rPr lang="en-US" altLang="en-US" sz="900" kern="1200" dirty="0" err="1"/>
            <a:t>rakennuttamissopimusten</a:t>
          </a:r>
          <a:r>
            <a:rPr lang="en-US" altLang="en-US" sz="900" kern="1200" dirty="0"/>
            <a:t> </a:t>
          </a:r>
          <a:r>
            <a:rPr lang="en-US" altLang="en-US" sz="900" kern="1200" dirty="0" err="1"/>
            <a:t>myöntäminen</a:t>
          </a:r>
          <a:r>
            <a:rPr lang="en-US" altLang="en-US" sz="900" kern="1200" dirty="0"/>
            <a:t>)</a:t>
          </a:r>
          <a:endParaRPr lang="en-GB" sz="900" kern="1200" dirty="0"/>
        </a:p>
      </dsp:txBody>
      <dsp:txXfrm>
        <a:off x="2481724" y="34697"/>
        <a:ext cx="1359444" cy="1074187"/>
      </dsp:txXfrm>
    </dsp:sp>
    <dsp:sp modelId="{4A6F71FF-8DE9-47EB-BDEE-1BD9F690479D}">
      <dsp:nvSpPr>
        <dsp:cNvPr id="0" name=""/>
        <dsp:cNvSpPr/>
      </dsp:nvSpPr>
      <dsp:spPr>
        <a:xfrm rot="17280000">
          <a:off x="3790099" y="1210000"/>
          <a:ext cx="1952692" cy="580701"/>
        </a:xfrm>
        <a:prstGeom prst="leftArrow">
          <a:avLst>
            <a:gd name="adj1" fmla="val 60000"/>
            <a:gd name="adj2" fmla="val 50000"/>
          </a:avLst>
        </a:prstGeom>
        <a:solidFill>
          <a:schemeClr val="accent4">
            <a:hueOff val="-2678863"/>
            <a:satOff val="16139"/>
            <a:lumOff val="129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4C0A0F-9841-4535-B2FE-8A3E4B6E2DA0}">
      <dsp:nvSpPr>
        <dsp:cNvPr id="0" name=""/>
        <dsp:cNvSpPr/>
      </dsp:nvSpPr>
      <dsp:spPr>
        <a:xfrm>
          <a:off x="4355010" y="1277"/>
          <a:ext cx="1426284" cy="1141027"/>
        </a:xfrm>
        <a:prstGeom prst="roundRect">
          <a:avLst>
            <a:gd name="adj" fmla="val 10000"/>
          </a:avLst>
        </a:prstGeom>
        <a:solidFill>
          <a:schemeClr val="accent4">
            <a:hueOff val="-2678863"/>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en-US" altLang="en-US" sz="900" kern="1200" dirty="0" err="1"/>
            <a:t>Kilpailumanipulaatio</a:t>
          </a:r>
          <a:endParaRPr lang="en-GB" sz="900" kern="1200" dirty="0"/>
        </a:p>
      </dsp:txBody>
      <dsp:txXfrm>
        <a:off x="4388430" y="34697"/>
        <a:ext cx="1359444" cy="1074187"/>
      </dsp:txXfrm>
    </dsp:sp>
    <dsp:sp modelId="{F40F0AFE-0D65-4B28-8AD2-1299E1855911}">
      <dsp:nvSpPr>
        <dsp:cNvPr id="0" name=""/>
        <dsp:cNvSpPr/>
      </dsp:nvSpPr>
      <dsp:spPr>
        <a:xfrm rot="19440000">
          <a:off x="4844484" y="1976056"/>
          <a:ext cx="1952692" cy="580701"/>
        </a:xfrm>
        <a:prstGeom prst="leftArrow">
          <a:avLst>
            <a:gd name="adj1" fmla="val 60000"/>
            <a:gd name="adj2" fmla="val 50000"/>
          </a:avLst>
        </a:prstGeom>
        <a:solidFill>
          <a:schemeClr val="accent4">
            <a:hueOff val="-3571817"/>
            <a:satOff val="21519"/>
            <a:lumOff val="172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C72AEC-1F79-4F3F-A5DB-5577FEC9473C}">
      <dsp:nvSpPr>
        <dsp:cNvPr id="0" name=""/>
        <dsp:cNvSpPr/>
      </dsp:nvSpPr>
      <dsp:spPr>
        <a:xfrm>
          <a:off x="5897568" y="1122011"/>
          <a:ext cx="1426284" cy="1141027"/>
        </a:xfrm>
        <a:prstGeom prst="roundRect">
          <a:avLst>
            <a:gd name="adj" fmla="val 10000"/>
          </a:avLst>
        </a:prstGeom>
        <a:solidFill>
          <a:schemeClr val="accent4">
            <a:hueOff val="-3571817"/>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en-US" altLang="en-US" sz="900" kern="1200" dirty="0" err="1"/>
            <a:t>Dopingnäytteiden</a:t>
          </a:r>
          <a:r>
            <a:rPr lang="en-US" altLang="en-US" sz="900" kern="1200" dirty="0"/>
            <a:t> </a:t>
          </a:r>
          <a:r>
            <a:rPr lang="en-US" altLang="en-US" sz="900" kern="1200" dirty="0" err="1"/>
            <a:t>peukalointi</a:t>
          </a:r>
          <a:r>
            <a:rPr lang="en-US" altLang="en-US" sz="900" kern="1200" dirty="0"/>
            <a:t> (</a:t>
          </a:r>
          <a:r>
            <a:rPr lang="en-US" altLang="en-US" sz="900" kern="1200" dirty="0" err="1"/>
            <a:t>esim</a:t>
          </a:r>
          <a:r>
            <a:rPr lang="en-US" altLang="en-US" sz="900" kern="1200" dirty="0"/>
            <a:t>. RUSADA </a:t>
          </a:r>
          <a:r>
            <a:rPr lang="en-US" altLang="en-US" sz="900" kern="1200" dirty="0" err="1"/>
            <a:t>skandaali</a:t>
          </a:r>
          <a:r>
            <a:rPr lang="en-US" altLang="en-US" sz="900" kern="1200" dirty="0"/>
            <a:t>)</a:t>
          </a:r>
          <a:endParaRPr lang="en-GB" sz="900" kern="1200" dirty="0"/>
        </a:p>
      </dsp:txBody>
      <dsp:txXfrm>
        <a:off x="5930988" y="1155431"/>
        <a:ext cx="1359444" cy="1074187"/>
      </dsp:txXfrm>
    </dsp:sp>
    <dsp:sp modelId="{0DCE2EE1-E20D-4671-B3AB-28F7C552D81A}">
      <dsp:nvSpPr>
        <dsp:cNvPr id="0" name=""/>
        <dsp:cNvSpPr/>
      </dsp:nvSpPr>
      <dsp:spPr>
        <a:xfrm>
          <a:off x="5247223" y="3215560"/>
          <a:ext cx="1952692" cy="580701"/>
        </a:xfrm>
        <a:prstGeom prst="leftArrow">
          <a:avLst>
            <a:gd name="adj1" fmla="val 60000"/>
            <a:gd name="adj2" fmla="val 50000"/>
          </a:avLst>
        </a:prstGeom>
        <a:solidFill>
          <a:schemeClr val="accent4">
            <a:hueOff val="-4464771"/>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EAE9D5-25A6-489E-BD8B-93FD22DD59F2}">
      <dsp:nvSpPr>
        <dsp:cNvPr id="0" name=""/>
        <dsp:cNvSpPr/>
      </dsp:nvSpPr>
      <dsp:spPr>
        <a:xfrm>
          <a:off x="6486773" y="2935397"/>
          <a:ext cx="1426284" cy="1141027"/>
        </a:xfrm>
        <a:prstGeom prst="roundRect">
          <a:avLst>
            <a:gd name="adj" fmla="val 10000"/>
          </a:avLst>
        </a:prstGeom>
        <a:solidFill>
          <a:schemeClr val="accent4">
            <a:hueOff val="-4464771"/>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en-US" altLang="en-US" sz="900" kern="1200" dirty="0" err="1"/>
            <a:t>Huonon</a:t>
          </a:r>
          <a:r>
            <a:rPr lang="en-US" altLang="en-US" sz="900" kern="1200" dirty="0"/>
            <a:t> </a:t>
          </a:r>
          <a:r>
            <a:rPr lang="en-US" altLang="en-US" sz="900" kern="1200" dirty="0" err="1"/>
            <a:t>hallinnon</a:t>
          </a:r>
          <a:r>
            <a:rPr lang="en-US" altLang="en-US" sz="900" kern="1200" dirty="0"/>
            <a:t> </a:t>
          </a:r>
          <a:r>
            <a:rPr lang="en-US" altLang="en-US" sz="900" kern="1200" dirty="0" err="1"/>
            <a:t>peittely</a:t>
          </a:r>
          <a:r>
            <a:rPr lang="en-US" altLang="en-US" sz="900" kern="1200" dirty="0"/>
            <a:t> (</a:t>
          </a:r>
          <a:r>
            <a:rPr lang="en-US" altLang="en-US" sz="900" kern="1200" dirty="0" err="1"/>
            <a:t>esim</a:t>
          </a:r>
          <a:r>
            <a:rPr lang="en-US" altLang="en-US" sz="900" kern="1200" dirty="0"/>
            <a:t>. IAAF </a:t>
          </a:r>
          <a:r>
            <a:rPr lang="en-US" altLang="en-US" sz="900" kern="1200" dirty="0" err="1"/>
            <a:t>skandaali</a:t>
          </a:r>
          <a:r>
            <a:rPr lang="en-US" altLang="en-US" sz="900" kern="1200" dirty="0"/>
            <a:t>)</a:t>
          </a:r>
          <a:endParaRPr lang="en-GB" sz="900" kern="1200" dirty="0"/>
        </a:p>
      </dsp:txBody>
      <dsp:txXfrm>
        <a:off x="6520193" y="2968817"/>
        <a:ext cx="1359444" cy="10741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E5F82-886A-485F-BA18-3FA04E9DFE64}">
      <dsp:nvSpPr>
        <dsp:cNvPr id="0" name=""/>
        <dsp:cNvSpPr/>
      </dsp:nvSpPr>
      <dsp:spPr>
        <a:xfrm>
          <a:off x="0" y="3502690"/>
          <a:ext cx="5482952"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FA555F-1162-4922-A382-7C06F3022DFD}">
      <dsp:nvSpPr>
        <dsp:cNvPr id="0" name=""/>
        <dsp:cNvSpPr/>
      </dsp:nvSpPr>
      <dsp:spPr>
        <a:xfrm>
          <a:off x="0" y="2086345"/>
          <a:ext cx="5482952"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663EA3-53F8-4E1C-920D-55D31B99C872}">
      <dsp:nvSpPr>
        <dsp:cNvPr id="0" name=""/>
        <dsp:cNvSpPr/>
      </dsp:nvSpPr>
      <dsp:spPr>
        <a:xfrm>
          <a:off x="0" y="685087"/>
          <a:ext cx="5482952"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D7B339-AA98-4774-A28D-93F5C911853B}">
      <dsp:nvSpPr>
        <dsp:cNvPr id="0" name=""/>
        <dsp:cNvSpPr/>
      </dsp:nvSpPr>
      <dsp:spPr>
        <a:xfrm>
          <a:off x="1425567" y="728"/>
          <a:ext cx="4057384" cy="684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GB" sz="1600" i="1" kern="1200" dirty="0" err="1"/>
            <a:t>Rehellisyys</a:t>
          </a:r>
          <a:r>
            <a:rPr lang="en-GB" sz="1600" i="1" kern="1200" dirty="0"/>
            <a:t> </a:t>
          </a:r>
          <a:r>
            <a:rPr lang="en-GB" sz="1600" i="1" kern="1200" dirty="0" err="1"/>
            <a:t>ja</a:t>
          </a:r>
          <a:r>
            <a:rPr lang="en-GB" sz="1600" i="1" kern="1200" dirty="0"/>
            <a:t> </a:t>
          </a:r>
          <a:r>
            <a:rPr lang="en-GB" sz="1600" i="1" kern="1200" dirty="0" err="1"/>
            <a:t>moraaliset</a:t>
          </a:r>
          <a:r>
            <a:rPr lang="en-GB" sz="1600" i="1" kern="1200" dirty="0"/>
            <a:t> </a:t>
          </a:r>
          <a:r>
            <a:rPr lang="en-GB" sz="1600" i="1" kern="1200" dirty="0" err="1"/>
            <a:t>periaatteet</a:t>
          </a:r>
          <a:endParaRPr lang="en-GB" sz="1600" i="1" kern="1200" dirty="0"/>
        </a:p>
      </dsp:txBody>
      <dsp:txXfrm>
        <a:off x="1425567" y="728"/>
        <a:ext cx="4057384" cy="684358"/>
      </dsp:txXfrm>
    </dsp:sp>
    <dsp:sp modelId="{4E60A23C-ECBD-4556-A0C7-BA941D4B28BF}">
      <dsp:nvSpPr>
        <dsp:cNvPr id="0" name=""/>
        <dsp:cNvSpPr/>
      </dsp:nvSpPr>
      <dsp:spPr>
        <a:xfrm>
          <a:off x="0" y="728"/>
          <a:ext cx="1425567" cy="684358"/>
        </a:xfrm>
        <a:prstGeom prst="round2SameRect">
          <a:avLst>
            <a:gd name="adj1" fmla="val 16670"/>
            <a:gd name="adj2" fmla="val 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altLang="en-US" sz="1200" b="1" kern="1200" dirty="0" err="1"/>
            <a:t>Integriteetti</a:t>
          </a:r>
          <a:endParaRPr lang="en-GB" sz="1200" b="1" kern="1200" dirty="0"/>
        </a:p>
      </dsp:txBody>
      <dsp:txXfrm>
        <a:off x="33414" y="34142"/>
        <a:ext cx="1358739" cy="650944"/>
      </dsp:txXfrm>
    </dsp:sp>
    <dsp:sp modelId="{29D65254-1915-4296-9038-A5B5E0F9312D}">
      <dsp:nvSpPr>
        <dsp:cNvPr id="0" name=""/>
        <dsp:cNvSpPr/>
      </dsp:nvSpPr>
      <dsp:spPr>
        <a:xfrm>
          <a:off x="0" y="685087"/>
          <a:ext cx="5482952" cy="682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altLang="en-US" sz="1500" kern="1200" dirty="0" err="1"/>
            <a:t>Korkea</a:t>
          </a:r>
          <a:r>
            <a:rPr lang="en-US" altLang="en-US" sz="1500" kern="1200" dirty="0"/>
            <a:t> </a:t>
          </a:r>
          <a:r>
            <a:rPr lang="en-US" altLang="en-US" sz="1500" kern="1200" dirty="0" err="1"/>
            <a:t>standardi</a:t>
          </a:r>
          <a:r>
            <a:rPr lang="en-US" altLang="en-US" sz="1500" kern="1200" dirty="0"/>
            <a:t> </a:t>
          </a:r>
          <a:r>
            <a:rPr lang="en-US" altLang="en-US" sz="1500" kern="1200" dirty="0" err="1"/>
            <a:t>integriteetissä</a:t>
          </a:r>
          <a:r>
            <a:rPr lang="en-US" altLang="en-US" sz="1500" kern="1200" dirty="0"/>
            <a:t> </a:t>
          </a:r>
          <a:r>
            <a:rPr lang="en-US" altLang="en-US" sz="1500" kern="1200" dirty="0" err="1"/>
            <a:t>organisaation</a:t>
          </a:r>
          <a:r>
            <a:rPr lang="en-US" altLang="en-US" sz="1500" kern="1200" dirty="0"/>
            <a:t> </a:t>
          </a:r>
          <a:r>
            <a:rPr lang="en-US" altLang="en-US" sz="1500" kern="1200" dirty="0" err="1"/>
            <a:t>kaikissa</a:t>
          </a:r>
          <a:r>
            <a:rPr lang="en-US" altLang="en-US" sz="1500" kern="1200" dirty="0"/>
            <a:t> </a:t>
          </a:r>
          <a:r>
            <a:rPr lang="en-US" altLang="en-US" sz="1500" kern="1200" dirty="0" err="1"/>
            <a:t>toiminnoissa</a:t>
          </a:r>
          <a:r>
            <a:rPr lang="en-US" altLang="en-US" sz="1500" kern="1200" dirty="0"/>
            <a:t>; </a:t>
          </a:r>
          <a:r>
            <a:rPr lang="en-US" altLang="en-US" sz="1500" kern="1200" dirty="0" err="1"/>
            <a:t>organisaation</a:t>
          </a:r>
          <a:r>
            <a:rPr lang="en-US" altLang="en-US" sz="1500" kern="1200" dirty="0"/>
            <a:t> </a:t>
          </a:r>
          <a:r>
            <a:rPr lang="en-US" altLang="en-US" sz="1500" kern="1200" dirty="0" err="1"/>
            <a:t>periaatteet</a:t>
          </a:r>
          <a:r>
            <a:rPr lang="en-US" altLang="en-US" sz="1500" kern="1200" dirty="0"/>
            <a:t>.</a:t>
          </a:r>
          <a:endParaRPr lang="en-GB" sz="1500" kern="1200" dirty="0"/>
        </a:p>
      </dsp:txBody>
      <dsp:txXfrm>
        <a:off x="0" y="685087"/>
        <a:ext cx="5482952" cy="682681"/>
      </dsp:txXfrm>
    </dsp:sp>
    <dsp:sp modelId="{209A7F96-2AF9-4737-9CDF-39F0AB7CE9C6}">
      <dsp:nvSpPr>
        <dsp:cNvPr id="0" name=""/>
        <dsp:cNvSpPr/>
      </dsp:nvSpPr>
      <dsp:spPr>
        <a:xfrm>
          <a:off x="1425567" y="1401986"/>
          <a:ext cx="4057384" cy="684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US" altLang="en-US" sz="1600" i="1" kern="1200" dirty="0" err="1"/>
            <a:t>Organisaation</a:t>
          </a:r>
          <a:r>
            <a:rPr lang="en-US" altLang="en-US" sz="1600" i="1" kern="1200" dirty="0"/>
            <a:t> </a:t>
          </a:r>
          <a:r>
            <a:rPr lang="en-US" altLang="en-US" sz="1600" i="1" kern="1200" dirty="0" err="1"/>
            <a:t>jäsenten</a:t>
          </a:r>
          <a:r>
            <a:rPr lang="en-US" altLang="en-US" sz="1600" i="1" kern="1200" dirty="0"/>
            <a:t> </a:t>
          </a:r>
          <a:r>
            <a:rPr lang="en-US" altLang="en-US" sz="1600" i="1" kern="1200" dirty="0" err="1"/>
            <a:t>roolit</a:t>
          </a:r>
          <a:r>
            <a:rPr lang="en-US" altLang="en-US" sz="1600" i="1" kern="1200" dirty="0"/>
            <a:t> ja </a:t>
          </a:r>
          <a:r>
            <a:rPr lang="en-US" altLang="en-US" sz="1600" i="1" kern="1200" dirty="0" err="1"/>
            <a:t>tehtävät</a:t>
          </a:r>
          <a:r>
            <a:rPr lang="en-US" altLang="en-US" sz="1700" kern="1200" dirty="0"/>
            <a:t>. </a:t>
          </a:r>
          <a:endParaRPr lang="en-GB" sz="1700" kern="1200" dirty="0"/>
        </a:p>
      </dsp:txBody>
      <dsp:txXfrm>
        <a:off x="1425567" y="1401986"/>
        <a:ext cx="4057384" cy="684358"/>
      </dsp:txXfrm>
    </dsp:sp>
    <dsp:sp modelId="{B843868F-EC91-42DF-8806-B20BDFF25AA9}">
      <dsp:nvSpPr>
        <dsp:cNvPr id="0" name=""/>
        <dsp:cNvSpPr/>
      </dsp:nvSpPr>
      <dsp:spPr>
        <a:xfrm>
          <a:off x="0" y="1401986"/>
          <a:ext cx="1425567" cy="684358"/>
        </a:xfrm>
        <a:prstGeom prst="round2SameRect">
          <a:avLst>
            <a:gd name="adj1" fmla="val 16670"/>
            <a:gd name="adj2" fmla="val 0"/>
          </a:avLst>
        </a:prstGeom>
        <a:solidFill>
          <a:schemeClr val="accent3">
            <a:hueOff val="5625133"/>
            <a:satOff val="-8440"/>
            <a:lumOff val="-1373"/>
            <a:alphaOff val="0"/>
          </a:schemeClr>
        </a:solidFill>
        <a:ln w="25400" cap="flat" cmpd="sng" algn="ctr">
          <a:solidFill>
            <a:schemeClr val="accent3">
              <a:hueOff val="5625133"/>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GB" sz="1200" b="1" kern="1200" dirty="0" err="1"/>
            <a:t>Rooli</a:t>
          </a:r>
          <a:r>
            <a:rPr lang="en-GB" sz="1200" b="1" kern="1200" dirty="0"/>
            <a:t>/</a:t>
          </a:r>
          <a:r>
            <a:rPr lang="en-GB" sz="1200" b="1" kern="1200" dirty="0" err="1"/>
            <a:t>Tehtävä</a:t>
          </a:r>
          <a:endParaRPr lang="en-GB" sz="1200" b="1" kern="1200" dirty="0"/>
        </a:p>
      </dsp:txBody>
      <dsp:txXfrm>
        <a:off x="33414" y="1435400"/>
        <a:ext cx="1358739" cy="650944"/>
      </dsp:txXfrm>
    </dsp:sp>
    <dsp:sp modelId="{585657F6-9261-4259-942C-455C0B367A58}">
      <dsp:nvSpPr>
        <dsp:cNvPr id="0" name=""/>
        <dsp:cNvSpPr/>
      </dsp:nvSpPr>
      <dsp:spPr>
        <a:xfrm>
          <a:off x="0" y="2086345"/>
          <a:ext cx="5482952" cy="697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altLang="en-US" sz="1500" kern="1200" dirty="0" err="1"/>
            <a:t>Selkeät</a:t>
          </a:r>
          <a:r>
            <a:rPr lang="en-US" altLang="en-US" sz="1500" kern="1200" dirty="0"/>
            <a:t> </a:t>
          </a:r>
          <a:r>
            <a:rPr lang="en-US" altLang="en-US" sz="1500" kern="1200" dirty="0" err="1"/>
            <a:t>roolit</a:t>
          </a:r>
          <a:r>
            <a:rPr lang="en-US" altLang="en-US" sz="1500" kern="1200" dirty="0"/>
            <a:t> </a:t>
          </a:r>
          <a:r>
            <a:rPr lang="en-US" altLang="en-US" sz="1500" kern="1200" dirty="0" err="1"/>
            <a:t>tärkeissä</a:t>
          </a:r>
          <a:r>
            <a:rPr lang="en-US" altLang="en-US" sz="1500" kern="1200" dirty="0"/>
            <a:t> </a:t>
          </a:r>
          <a:r>
            <a:rPr lang="en-US" altLang="en-US" sz="1500" kern="1200" dirty="0" err="1"/>
            <a:t>tehtävissä</a:t>
          </a:r>
          <a:r>
            <a:rPr lang="en-US" altLang="en-US" sz="1500" kern="1200" dirty="0"/>
            <a:t>.</a:t>
          </a:r>
          <a:endParaRPr lang="en-GB" sz="1500" kern="1200" dirty="0"/>
        </a:p>
      </dsp:txBody>
      <dsp:txXfrm>
        <a:off x="0" y="2086345"/>
        <a:ext cx="5482952" cy="697767"/>
      </dsp:txXfrm>
    </dsp:sp>
    <dsp:sp modelId="{B5BB07C5-2BA4-4C28-B922-B1B217CDF616}">
      <dsp:nvSpPr>
        <dsp:cNvPr id="0" name=""/>
        <dsp:cNvSpPr/>
      </dsp:nvSpPr>
      <dsp:spPr>
        <a:xfrm>
          <a:off x="1425567" y="2818331"/>
          <a:ext cx="4057384" cy="684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US" altLang="en-US" sz="1600" i="1" kern="1200" dirty="0" err="1"/>
            <a:t>Organisaation</a:t>
          </a:r>
          <a:r>
            <a:rPr lang="en-US" altLang="en-US" sz="1600" i="1" kern="1200" dirty="0"/>
            <a:t> </a:t>
          </a:r>
          <a:r>
            <a:rPr lang="en-US" altLang="en-US" sz="1600" i="1" kern="1200" dirty="0" err="1"/>
            <a:t>visio</a:t>
          </a:r>
          <a:r>
            <a:rPr lang="en-US" altLang="en-US" sz="1600" i="1" kern="1200" dirty="0"/>
            <a:t> ja </a:t>
          </a:r>
          <a:r>
            <a:rPr lang="en-US" altLang="en-US" sz="1600" i="1" kern="1200" dirty="0" err="1"/>
            <a:t>strateginen</a:t>
          </a:r>
          <a:r>
            <a:rPr lang="en-US" altLang="en-US" sz="1600" i="1" kern="1200" dirty="0"/>
            <a:t> </a:t>
          </a:r>
          <a:r>
            <a:rPr lang="en-US" altLang="en-US" sz="1600" i="1" kern="1200" dirty="0" err="1"/>
            <a:t>suunnitelma</a:t>
          </a:r>
          <a:endParaRPr lang="en-GB" sz="1600" i="1" kern="1200" dirty="0"/>
        </a:p>
      </dsp:txBody>
      <dsp:txXfrm>
        <a:off x="1425567" y="2818331"/>
        <a:ext cx="4057384" cy="684358"/>
      </dsp:txXfrm>
    </dsp:sp>
    <dsp:sp modelId="{F1B36FE3-6D7E-4776-A8A4-5CD7F98EA3AE}">
      <dsp:nvSpPr>
        <dsp:cNvPr id="0" name=""/>
        <dsp:cNvSpPr/>
      </dsp:nvSpPr>
      <dsp:spPr>
        <a:xfrm>
          <a:off x="0" y="2818331"/>
          <a:ext cx="1425567" cy="684358"/>
        </a:xfrm>
        <a:prstGeom prst="round2SameRect">
          <a:avLst>
            <a:gd name="adj1" fmla="val 16670"/>
            <a:gd name="adj2" fmla="val 0"/>
          </a:avLst>
        </a:prstGeom>
        <a:solidFill>
          <a:schemeClr val="accent3">
            <a:hueOff val="11250266"/>
            <a:satOff val="-16880"/>
            <a:lumOff val="-2745"/>
            <a:alphaOff val="0"/>
          </a:schemeClr>
        </a:solidFill>
        <a:ln w="25400" cap="flat" cmpd="sng" algn="ctr">
          <a:solidFill>
            <a:schemeClr val="accent3">
              <a:hueOff val="11250266"/>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GB" sz="1200" b="1" kern="1200" dirty="0"/>
            <a:t>Visio/</a:t>
          </a:r>
          <a:r>
            <a:rPr lang="en-GB" sz="1200" b="1" kern="1200" dirty="0" err="1"/>
            <a:t>Suunnitelma</a:t>
          </a:r>
          <a:endParaRPr lang="en-GB" sz="1200" b="1" kern="1200" dirty="0"/>
        </a:p>
      </dsp:txBody>
      <dsp:txXfrm>
        <a:off x="33414" y="2851745"/>
        <a:ext cx="1358739" cy="650944"/>
      </dsp:txXfrm>
    </dsp:sp>
    <dsp:sp modelId="{C5D577AB-C90B-4833-AB30-2DEC1749607A}">
      <dsp:nvSpPr>
        <dsp:cNvPr id="0" name=""/>
        <dsp:cNvSpPr/>
      </dsp:nvSpPr>
      <dsp:spPr>
        <a:xfrm>
          <a:off x="0" y="3502690"/>
          <a:ext cx="5482952" cy="705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altLang="en-US" sz="1500" kern="1200" dirty="0" err="1"/>
            <a:t>Organisaation</a:t>
          </a:r>
          <a:r>
            <a:rPr lang="en-US" altLang="en-US" sz="1500" kern="1200" dirty="0"/>
            <a:t> </a:t>
          </a:r>
          <a:r>
            <a:rPr lang="en-US" altLang="en-US" sz="1500" kern="1200" dirty="0" err="1"/>
            <a:t>määritelty</a:t>
          </a:r>
          <a:r>
            <a:rPr lang="en-US" altLang="en-US" sz="1500" kern="1200" dirty="0"/>
            <a:t> ja </a:t>
          </a:r>
          <a:r>
            <a:rPr lang="en-US" altLang="en-US" sz="1500" kern="1200" dirty="0" err="1"/>
            <a:t>toimeenpantava</a:t>
          </a:r>
          <a:r>
            <a:rPr lang="en-US" altLang="en-US" sz="1500" kern="1200" dirty="0"/>
            <a:t> </a:t>
          </a:r>
          <a:r>
            <a:rPr lang="en-US" altLang="en-US" sz="1500" kern="1200" dirty="0" err="1"/>
            <a:t>visio</a:t>
          </a:r>
          <a:r>
            <a:rPr lang="en-US" altLang="en-US" sz="1500" kern="1200" dirty="0"/>
            <a:t> ja </a:t>
          </a:r>
          <a:r>
            <a:rPr lang="en-US" altLang="en-US" sz="1500" kern="1200" dirty="0" err="1"/>
            <a:t>sen</a:t>
          </a:r>
          <a:r>
            <a:rPr lang="en-US" altLang="en-US" sz="1500" kern="1200" dirty="0"/>
            <a:t> </a:t>
          </a:r>
          <a:r>
            <a:rPr lang="en-US" altLang="en-US" sz="1500" kern="1200" dirty="0" err="1"/>
            <a:t>tavoittelemiseksi</a:t>
          </a:r>
          <a:r>
            <a:rPr lang="en-US" altLang="en-US" sz="1500" kern="1200" dirty="0"/>
            <a:t> </a:t>
          </a:r>
          <a:r>
            <a:rPr lang="en-US" altLang="en-US" sz="1500" kern="1200" dirty="0" err="1"/>
            <a:t>tehty</a:t>
          </a:r>
          <a:r>
            <a:rPr lang="en-US" altLang="en-US" sz="1500" kern="1200" dirty="0"/>
            <a:t> </a:t>
          </a:r>
          <a:r>
            <a:rPr lang="en-US" altLang="en-US" sz="1500" kern="1200" dirty="0" err="1"/>
            <a:t>strategia</a:t>
          </a:r>
          <a:r>
            <a:rPr lang="en-US" altLang="en-US" sz="1500" kern="1200" dirty="0"/>
            <a:t> ja </a:t>
          </a:r>
          <a:r>
            <a:rPr lang="en-US" altLang="en-US" sz="1500" kern="1200" dirty="0" err="1"/>
            <a:t>sen</a:t>
          </a:r>
          <a:r>
            <a:rPr lang="en-US" altLang="en-US" sz="1500" kern="1200" dirty="0"/>
            <a:t> </a:t>
          </a:r>
          <a:r>
            <a:rPr lang="en-US" altLang="en-US" sz="1500" kern="1200" dirty="0" err="1"/>
            <a:t>toimeenpano</a:t>
          </a:r>
          <a:r>
            <a:rPr lang="en-US" altLang="en-US" sz="1500" kern="1200" dirty="0"/>
            <a:t>.</a:t>
          </a:r>
          <a:endParaRPr lang="en-GB" sz="1500" kern="1200" dirty="0"/>
        </a:p>
      </dsp:txBody>
      <dsp:txXfrm>
        <a:off x="0" y="3502690"/>
        <a:ext cx="5482952" cy="7059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E5F82-886A-485F-BA18-3FA04E9DFE64}">
      <dsp:nvSpPr>
        <dsp:cNvPr id="0" name=""/>
        <dsp:cNvSpPr/>
      </dsp:nvSpPr>
      <dsp:spPr>
        <a:xfrm>
          <a:off x="0" y="3502690"/>
          <a:ext cx="5482952"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FA555F-1162-4922-A382-7C06F3022DFD}">
      <dsp:nvSpPr>
        <dsp:cNvPr id="0" name=""/>
        <dsp:cNvSpPr/>
      </dsp:nvSpPr>
      <dsp:spPr>
        <a:xfrm>
          <a:off x="0" y="2086345"/>
          <a:ext cx="5482952"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663EA3-53F8-4E1C-920D-55D31B99C872}">
      <dsp:nvSpPr>
        <dsp:cNvPr id="0" name=""/>
        <dsp:cNvSpPr/>
      </dsp:nvSpPr>
      <dsp:spPr>
        <a:xfrm>
          <a:off x="0" y="685087"/>
          <a:ext cx="5482952"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D7B339-AA98-4774-A28D-93F5C911853B}">
      <dsp:nvSpPr>
        <dsp:cNvPr id="0" name=""/>
        <dsp:cNvSpPr/>
      </dsp:nvSpPr>
      <dsp:spPr>
        <a:xfrm>
          <a:off x="1425567" y="728"/>
          <a:ext cx="4057384" cy="684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US" altLang="en-US" sz="1600" i="1" kern="1200" dirty="0" err="1"/>
            <a:t>Organisaation</a:t>
          </a:r>
          <a:r>
            <a:rPr lang="en-US" altLang="en-US" sz="1600" i="1" kern="1200" dirty="0"/>
            <a:t> </a:t>
          </a:r>
          <a:r>
            <a:rPr lang="en-US" altLang="en-US" sz="1600" i="1" kern="1200" dirty="0" err="1"/>
            <a:t>jäsenten</a:t>
          </a:r>
          <a:r>
            <a:rPr lang="en-US" altLang="en-US" sz="1600" i="1" kern="1200" dirty="0"/>
            <a:t> </a:t>
          </a:r>
          <a:r>
            <a:rPr lang="en-US" altLang="en-US" sz="1600" i="1" kern="1200" dirty="0" err="1"/>
            <a:t>valinta</a:t>
          </a:r>
          <a:endParaRPr lang="en-GB" sz="1600" i="1" kern="1200" dirty="0"/>
        </a:p>
      </dsp:txBody>
      <dsp:txXfrm>
        <a:off x="1425567" y="728"/>
        <a:ext cx="4057384" cy="684358"/>
      </dsp:txXfrm>
    </dsp:sp>
    <dsp:sp modelId="{4E60A23C-ECBD-4556-A0C7-BA941D4B28BF}">
      <dsp:nvSpPr>
        <dsp:cNvPr id="0" name=""/>
        <dsp:cNvSpPr/>
      </dsp:nvSpPr>
      <dsp:spPr>
        <a:xfrm>
          <a:off x="0" y="728"/>
          <a:ext cx="1425567" cy="684358"/>
        </a:xfrm>
        <a:prstGeom prst="round2SameRect">
          <a:avLst>
            <a:gd name="adj1" fmla="val 16670"/>
            <a:gd name="adj2" fmla="val 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GB" sz="1200" b="1" kern="1200" dirty="0" err="1"/>
            <a:t>Jäsenet</a:t>
          </a:r>
          <a:endParaRPr lang="en-GB" sz="1200" b="1" kern="1200" dirty="0"/>
        </a:p>
      </dsp:txBody>
      <dsp:txXfrm>
        <a:off x="33414" y="34142"/>
        <a:ext cx="1358739" cy="650944"/>
      </dsp:txXfrm>
    </dsp:sp>
    <dsp:sp modelId="{29D65254-1915-4296-9038-A5B5E0F9312D}">
      <dsp:nvSpPr>
        <dsp:cNvPr id="0" name=""/>
        <dsp:cNvSpPr/>
      </dsp:nvSpPr>
      <dsp:spPr>
        <a:xfrm>
          <a:off x="0" y="685087"/>
          <a:ext cx="5482952" cy="682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altLang="en-US" sz="1500" kern="1200" dirty="0" err="1"/>
            <a:t>Organisaation</a:t>
          </a:r>
          <a:r>
            <a:rPr lang="en-US" altLang="en-US" sz="1500" kern="1200" dirty="0"/>
            <a:t> </a:t>
          </a:r>
          <a:r>
            <a:rPr lang="en-US" altLang="en-US" sz="1500" kern="1200" dirty="0" err="1"/>
            <a:t>toiminnassa</a:t>
          </a:r>
          <a:r>
            <a:rPr lang="en-US" altLang="en-US" sz="1500" kern="1200" dirty="0"/>
            <a:t> </a:t>
          </a:r>
          <a:r>
            <a:rPr lang="en-US" altLang="en-US" sz="1500" kern="1200" dirty="0" err="1"/>
            <a:t>mukana</a:t>
          </a:r>
          <a:r>
            <a:rPr lang="en-US" altLang="en-US" sz="1500" kern="1200" dirty="0"/>
            <a:t> </a:t>
          </a:r>
          <a:r>
            <a:rPr lang="en-US" altLang="en-US" sz="1500" kern="1200" dirty="0" err="1"/>
            <a:t>olevien</a:t>
          </a:r>
          <a:r>
            <a:rPr lang="en-US" altLang="en-US" sz="1500" kern="1200" dirty="0"/>
            <a:t> </a:t>
          </a:r>
          <a:r>
            <a:rPr lang="en-US" altLang="en-US" sz="1500" kern="1200" dirty="0" err="1"/>
            <a:t>ihmisten</a:t>
          </a:r>
          <a:r>
            <a:rPr lang="en-US" altLang="en-US" sz="1500" kern="1200" dirty="0"/>
            <a:t> </a:t>
          </a:r>
          <a:r>
            <a:rPr lang="en-US" altLang="en-US" sz="1500" kern="1200" dirty="0" err="1"/>
            <a:t>objektiivinen</a:t>
          </a:r>
          <a:r>
            <a:rPr lang="en-US" altLang="en-US" sz="1500" kern="1200" dirty="0"/>
            <a:t> </a:t>
          </a:r>
          <a:r>
            <a:rPr lang="en-US" altLang="en-US" sz="1500" kern="1200" dirty="0" err="1"/>
            <a:t>valinta</a:t>
          </a:r>
          <a:endParaRPr lang="en-GB" sz="1500" kern="1200" dirty="0"/>
        </a:p>
      </dsp:txBody>
      <dsp:txXfrm>
        <a:off x="0" y="685087"/>
        <a:ext cx="5482952" cy="682681"/>
      </dsp:txXfrm>
    </dsp:sp>
    <dsp:sp modelId="{209A7F96-2AF9-4737-9CDF-39F0AB7CE9C6}">
      <dsp:nvSpPr>
        <dsp:cNvPr id="0" name=""/>
        <dsp:cNvSpPr/>
      </dsp:nvSpPr>
      <dsp:spPr>
        <a:xfrm>
          <a:off x="1425567" y="1401986"/>
          <a:ext cx="4057384" cy="684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US" altLang="en-US" sz="1600" i="1" kern="1200" dirty="0" err="1"/>
            <a:t>Organisaation</a:t>
          </a:r>
          <a:r>
            <a:rPr lang="en-US" altLang="en-US" sz="1600" i="1" kern="1200" dirty="0"/>
            <a:t> </a:t>
          </a:r>
          <a:r>
            <a:rPr lang="en-US" altLang="en-US" sz="1600" i="1" kern="1200" dirty="0" err="1"/>
            <a:t>monitorointi</a:t>
          </a:r>
          <a:r>
            <a:rPr lang="en-US" altLang="en-US" sz="1600" i="1" kern="1200" dirty="0"/>
            <a:t>- ja </a:t>
          </a:r>
          <a:r>
            <a:rPr lang="en-US" altLang="en-US" sz="1600" i="1" kern="1200" dirty="0" err="1"/>
            <a:t>valvontakäytännöt</a:t>
          </a:r>
          <a:endParaRPr lang="en-GB" sz="1700" i="1" kern="1200" dirty="0"/>
        </a:p>
      </dsp:txBody>
      <dsp:txXfrm>
        <a:off x="1425567" y="1401986"/>
        <a:ext cx="4057384" cy="684358"/>
      </dsp:txXfrm>
    </dsp:sp>
    <dsp:sp modelId="{B843868F-EC91-42DF-8806-B20BDFF25AA9}">
      <dsp:nvSpPr>
        <dsp:cNvPr id="0" name=""/>
        <dsp:cNvSpPr/>
      </dsp:nvSpPr>
      <dsp:spPr>
        <a:xfrm>
          <a:off x="0" y="1401986"/>
          <a:ext cx="1425567" cy="684358"/>
        </a:xfrm>
        <a:prstGeom prst="round2SameRect">
          <a:avLst>
            <a:gd name="adj1" fmla="val 16670"/>
            <a:gd name="adj2" fmla="val 0"/>
          </a:avLst>
        </a:prstGeom>
        <a:solidFill>
          <a:schemeClr val="accent3">
            <a:hueOff val="5625133"/>
            <a:satOff val="-8440"/>
            <a:lumOff val="-1373"/>
            <a:alphaOff val="0"/>
          </a:schemeClr>
        </a:solidFill>
        <a:ln w="25400" cap="flat" cmpd="sng" algn="ctr">
          <a:solidFill>
            <a:schemeClr val="accent3">
              <a:hueOff val="5625133"/>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GB" sz="1200" b="1" kern="1200" dirty="0" err="1"/>
            <a:t>Valvontakäytännöt</a:t>
          </a:r>
          <a:endParaRPr lang="en-GB" sz="1200" b="1" kern="1200" dirty="0"/>
        </a:p>
      </dsp:txBody>
      <dsp:txXfrm>
        <a:off x="33414" y="1435400"/>
        <a:ext cx="1358739" cy="650944"/>
      </dsp:txXfrm>
    </dsp:sp>
    <dsp:sp modelId="{585657F6-9261-4259-942C-455C0B367A58}">
      <dsp:nvSpPr>
        <dsp:cNvPr id="0" name=""/>
        <dsp:cNvSpPr/>
      </dsp:nvSpPr>
      <dsp:spPr>
        <a:xfrm>
          <a:off x="0" y="2086345"/>
          <a:ext cx="5482952" cy="697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altLang="en-US" sz="1500" kern="1200" dirty="0" err="1"/>
            <a:t>Määritellyt</a:t>
          </a:r>
          <a:r>
            <a:rPr lang="en-US" altLang="en-US" sz="1500" kern="1200" dirty="0"/>
            <a:t> </a:t>
          </a:r>
          <a:r>
            <a:rPr lang="en-US" altLang="en-US" sz="1500" kern="1200" dirty="0" err="1"/>
            <a:t>standardit</a:t>
          </a:r>
          <a:r>
            <a:rPr lang="en-US" altLang="en-US" sz="1500" kern="1200" dirty="0"/>
            <a:t> ja </a:t>
          </a:r>
          <a:r>
            <a:rPr lang="en-US" altLang="en-US" sz="1500" kern="1200" dirty="0" err="1"/>
            <a:t>valvontamenettelyt</a:t>
          </a:r>
          <a:r>
            <a:rPr lang="en-US" altLang="en-US" sz="1500" kern="1200" dirty="0"/>
            <a:t>.</a:t>
          </a:r>
          <a:endParaRPr lang="en-GB" sz="1500" kern="1200" dirty="0"/>
        </a:p>
      </dsp:txBody>
      <dsp:txXfrm>
        <a:off x="0" y="2086345"/>
        <a:ext cx="5482952" cy="697767"/>
      </dsp:txXfrm>
    </dsp:sp>
    <dsp:sp modelId="{B5BB07C5-2BA4-4C28-B922-B1B217CDF616}">
      <dsp:nvSpPr>
        <dsp:cNvPr id="0" name=""/>
        <dsp:cNvSpPr/>
      </dsp:nvSpPr>
      <dsp:spPr>
        <a:xfrm>
          <a:off x="1425567" y="2818331"/>
          <a:ext cx="4057384" cy="684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GB" sz="1600" b="0" i="1" kern="1200" dirty="0" err="1"/>
            <a:t>Avoimuus</a:t>
          </a:r>
          <a:r>
            <a:rPr lang="en-GB" sz="1600" b="0" i="1" kern="1200" dirty="0"/>
            <a:t>, </a:t>
          </a:r>
          <a:r>
            <a:rPr lang="en-GB" sz="1600" b="0" i="1" kern="1200" dirty="0" err="1"/>
            <a:t>viestintä</a:t>
          </a:r>
          <a:r>
            <a:rPr lang="en-GB" sz="1600" b="0" i="1" kern="1200" dirty="0"/>
            <a:t> </a:t>
          </a:r>
          <a:r>
            <a:rPr lang="en-GB" sz="1600" b="0" i="1" kern="1200" dirty="0" err="1"/>
            <a:t>ja</a:t>
          </a:r>
          <a:r>
            <a:rPr lang="en-GB" sz="1600" b="0" i="1" kern="1200" dirty="0"/>
            <a:t> </a:t>
          </a:r>
          <a:r>
            <a:rPr lang="en-GB" sz="1600" b="0" i="1" kern="1200" dirty="0" err="1"/>
            <a:t>luotettavuus</a:t>
          </a:r>
          <a:r>
            <a:rPr lang="en-GB" sz="1600" b="0" i="1" kern="1200" dirty="0"/>
            <a:t>.</a:t>
          </a:r>
          <a:endParaRPr lang="en-GB" sz="1600" i="1" kern="1200" dirty="0"/>
        </a:p>
      </dsp:txBody>
      <dsp:txXfrm>
        <a:off x="1425567" y="2818331"/>
        <a:ext cx="4057384" cy="684358"/>
      </dsp:txXfrm>
    </dsp:sp>
    <dsp:sp modelId="{F1B36FE3-6D7E-4776-A8A4-5CD7F98EA3AE}">
      <dsp:nvSpPr>
        <dsp:cNvPr id="0" name=""/>
        <dsp:cNvSpPr/>
      </dsp:nvSpPr>
      <dsp:spPr>
        <a:xfrm>
          <a:off x="0" y="2818331"/>
          <a:ext cx="1425567" cy="684358"/>
        </a:xfrm>
        <a:prstGeom prst="round2SameRect">
          <a:avLst>
            <a:gd name="adj1" fmla="val 16670"/>
            <a:gd name="adj2" fmla="val 0"/>
          </a:avLst>
        </a:prstGeom>
        <a:solidFill>
          <a:schemeClr val="accent3">
            <a:hueOff val="11250266"/>
            <a:satOff val="-16880"/>
            <a:lumOff val="-2745"/>
            <a:alphaOff val="0"/>
          </a:schemeClr>
        </a:solidFill>
        <a:ln w="25400" cap="flat" cmpd="sng" algn="ctr">
          <a:solidFill>
            <a:schemeClr val="accent3">
              <a:hueOff val="11250266"/>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GB" sz="1200" b="1" kern="1200" dirty="0" err="1"/>
            <a:t>Läpinäkyvyys</a:t>
          </a:r>
          <a:endParaRPr lang="en-GB" sz="1200" b="1" kern="1200" dirty="0"/>
        </a:p>
      </dsp:txBody>
      <dsp:txXfrm>
        <a:off x="33414" y="2851745"/>
        <a:ext cx="1358739" cy="650944"/>
      </dsp:txXfrm>
    </dsp:sp>
    <dsp:sp modelId="{C5D577AB-C90B-4833-AB30-2DEC1749607A}">
      <dsp:nvSpPr>
        <dsp:cNvPr id="0" name=""/>
        <dsp:cNvSpPr/>
      </dsp:nvSpPr>
      <dsp:spPr>
        <a:xfrm>
          <a:off x="0" y="3502690"/>
          <a:ext cx="5482952" cy="705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altLang="en-US" sz="1500" kern="1200" dirty="0" err="1"/>
            <a:t>Organisaation</a:t>
          </a:r>
          <a:r>
            <a:rPr lang="en-US" altLang="en-US" sz="1500" kern="1200" dirty="0"/>
            <a:t> </a:t>
          </a:r>
          <a:r>
            <a:rPr lang="en-US" altLang="en-US" sz="1500" kern="1200" dirty="0" err="1"/>
            <a:t>oltava</a:t>
          </a:r>
          <a:r>
            <a:rPr lang="en-US" altLang="en-US" sz="1500" kern="1200" dirty="0"/>
            <a:t> </a:t>
          </a:r>
          <a:r>
            <a:rPr lang="en-US" altLang="en-US" sz="1500" kern="1200" dirty="0" err="1"/>
            <a:t>avoin</a:t>
          </a:r>
          <a:r>
            <a:rPr lang="en-US" altLang="en-US" sz="1500" kern="1200" dirty="0"/>
            <a:t> </a:t>
          </a:r>
          <a:r>
            <a:rPr lang="en-US" altLang="en-US" sz="1500" kern="1200" dirty="0" err="1"/>
            <a:t>valvonnalle</a:t>
          </a:r>
          <a:r>
            <a:rPr lang="en-US" altLang="en-US" sz="1500" kern="1200" dirty="0"/>
            <a:t>.</a:t>
          </a:r>
          <a:endParaRPr lang="en-GB" sz="1500" kern="1200" dirty="0"/>
        </a:p>
      </dsp:txBody>
      <dsp:txXfrm>
        <a:off x="0" y="3502690"/>
        <a:ext cx="5482952" cy="7059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A555F-1162-4922-A382-7C06F3022DFD}">
      <dsp:nvSpPr>
        <dsp:cNvPr id="0" name=""/>
        <dsp:cNvSpPr/>
      </dsp:nvSpPr>
      <dsp:spPr>
        <a:xfrm>
          <a:off x="0" y="3153541"/>
          <a:ext cx="5482952"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663EA3-53F8-4E1C-920D-55D31B99C872}">
      <dsp:nvSpPr>
        <dsp:cNvPr id="0" name=""/>
        <dsp:cNvSpPr/>
      </dsp:nvSpPr>
      <dsp:spPr>
        <a:xfrm>
          <a:off x="0" y="1035522"/>
          <a:ext cx="5482952" cy="0"/>
        </a:xfrm>
        <a:prstGeom prst="line">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D7B339-AA98-4774-A28D-93F5C911853B}">
      <dsp:nvSpPr>
        <dsp:cNvPr id="0" name=""/>
        <dsp:cNvSpPr/>
      </dsp:nvSpPr>
      <dsp:spPr>
        <a:xfrm>
          <a:off x="1425567" y="1106"/>
          <a:ext cx="4057384" cy="103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US" altLang="en-US" sz="1600" i="1" kern="1200" dirty="0" err="1"/>
            <a:t>Yhteisymmärrykseen</a:t>
          </a:r>
          <a:r>
            <a:rPr lang="en-US" altLang="en-US" sz="1600" i="1" kern="1200" dirty="0"/>
            <a:t> </a:t>
          </a:r>
          <a:r>
            <a:rPr lang="en-US" altLang="en-US" sz="1600" i="1" kern="1200" dirty="0" err="1"/>
            <a:t>perustuva</a:t>
          </a:r>
          <a:r>
            <a:rPr lang="en-US" altLang="en-US" sz="1600" i="1" kern="1200" dirty="0"/>
            <a:t> </a:t>
          </a:r>
          <a:r>
            <a:rPr lang="en-US" altLang="en-US" sz="1600" i="1" kern="1200" dirty="0" err="1"/>
            <a:t>strategia</a:t>
          </a:r>
          <a:r>
            <a:rPr lang="en-US" altLang="en-US" sz="1600" i="1" kern="1200" dirty="0"/>
            <a:t>.</a:t>
          </a:r>
          <a:endParaRPr lang="en-GB" sz="1600" i="1" kern="1200" dirty="0"/>
        </a:p>
      </dsp:txBody>
      <dsp:txXfrm>
        <a:off x="1425567" y="1106"/>
        <a:ext cx="4057384" cy="1034416"/>
      </dsp:txXfrm>
    </dsp:sp>
    <dsp:sp modelId="{4E60A23C-ECBD-4556-A0C7-BA941D4B28BF}">
      <dsp:nvSpPr>
        <dsp:cNvPr id="0" name=""/>
        <dsp:cNvSpPr/>
      </dsp:nvSpPr>
      <dsp:spPr>
        <a:xfrm>
          <a:off x="0" y="1106"/>
          <a:ext cx="1425567" cy="1034416"/>
        </a:xfrm>
        <a:prstGeom prst="round2SameRect">
          <a:avLst>
            <a:gd name="adj1" fmla="val 16670"/>
            <a:gd name="adj2" fmla="val 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altLang="en-US" sz="2500" b="1" kern="1200" dirty="0" err="1"/>
            <a:t>Strategia</a:t>
          </a:r>
          <a:endParaRPr lang="en-GB" sz="2500" b="1" kern="1200" dirty="0"/>
        </a:p>
      </dsp:txBody>
      <dsp:txXfrm>
        <a:off x="50505" y="51611"/>
        <a:ext cx="1324557" cy="983911"/>
      </dsp:txXfrm>
    </dsp:sp>
    <dsp:sp modelId="{29D65254-1915-4296-9038-A5B5E0F9312D}">
      <dsp:nvSpPr>
        <dsp:cNvPr id="0" name=""/>
        <dsp:cNvSpPr/>
      </dsp:nvSpPr>
      <dsp:spPr>
        <a:xfrm>
          <a:off x="0" y="1035522"/>
          <a:ext cx="5482952" cy="1031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altLang="en-US" sz="1500" kern="1200" dirty="0" err="1"/>
            <a:t>Strategiset</a:t>
          </a:r>
          <a:r>
            <a:rPr lang="en-US" altLang="en-US" sz="1500" kern="1200" dirty="0"/>
            <a:t> </a:t>
          </a:r>
          <a:r>
            <a:rPr lang="en-US" altLang="en-US" sz="1500" kern="1200" dirty="0" err="1"/>
            <a:t>suunnitelmat</a:t>
          </a:r>
          <a:r>
            <a:rPr lang="en-US" altLang="en-US" sz="1500" kern="1200" dirty="0"/>
            <a:t> on </a:t>
          </a:r>
          <a:r>
            <a:rPr lang="en-US" altLang="en-US" sz="1500" kern="1200" dirty="0" err="1"/>
            <a:t>hyväksytty</a:t>
          </a:r>
          <a:r>
            <a:rPr lang="en-US" altLang="en-US" sz="1500" kern="1200" dirty="0"/>
            <a:t> </a:t>
          </a:r>
          <a:r>
            <a:rPr lang="en-US" altLang="en-US" sz="1500" kern="1200" dirty="0" err="1"/>
            <a:t>organisaation</a:t>
          </a:r>
          <a:r>
            <a:rPr lang="en-US" altLang="en-US" sz="1500" kern="1200" dirty="0"/>
            <a:t> </a:t>
          </a:r>
          <a:r>
            <a:rPr lang="en-US" altLang="en-US" sz="1500" kern="1200" dirty="0" err="1"/>
            <a:t>jäsenistön</a:t>
          </a:r>
          <a:r>
            <a:rPr lang="en-US" altLang="en-US" sz="1500" kern="1200" dirty="0"/>
            <a:t> </a:t>
          </a:r>
          <a:r>
            <a:rPr lang="en-US" altLang="en-US" sz="1500" kern="1200" dirty="0" err="1"/>
            <a:t>keskuudessa</a:t>
          </a:r>
          <a:r>
            <a:rPr lang="en-US" altLang="en-US" sz="1500" kern="1200" dirty="0"/>
            <a:t>.</a:t>
          </a:r>
          <a:endParaRPr lang="en-GB" sz="1500" kern="1200" dirty="0"/>
        </a:p>
      </dsp:txBody>
      <dsp:txXfrm>
        <a:off x="0" y="1035522"/>
        <a:ext cx="5482952" cy="1031881"/>
      </dsp:txXfrm>
    </dsp:sp>
    <dsp:sp modelId="{209A7F96-2AF9-4737-9CDF-39F0AB7CE9C6}">
      <dsp:nvSpPr>
        <dsp:cNvPr id="0" name=""/>
        <dsp:cNvSpPr/>
      </dsp:nvSpPr>
      <dsp:spPr>
        <a:xfrm>
          <a:off x="1425567" y="2119124"/>
          <a:ext cx="4057384" cy="103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r>
            <a:rPr lang="en-US" altLang="en-US" sz="1600" i="1" kern="1200" dirty="0" err="1"/>
            <a:t>Oleminen</a:t>
          </a:r>
          <a:r>
            <a:rPr lang="en-US" altLang="en-US" sz="1600" i="1" kern="1200" dirty="0"/>
            <a:t> </a:t>
          </a:r>
          <a:r>
            <a:rPr lang="en-US" altLang="en-US" sz="1600" i="1" kern="1200" dirty="0" err="1"/>
            <a:t>osa</a:t>
          </a:r>
          <a:r>
            <a:rPr lang="en-US" altLang="en-US" sz="1600" i="1" kern="1200" dirty="0"/>
            <a:t> </a:t>
          </a:r>
          <a:r>
            <a:rPr lang="en-US" altLang="en-US" sz="1600" i="1" kern="1200" dirty="0" err="1"/>
            <a:t>urheilujärjestelmää</a:t>
          </a:r>
          <a:r>
            <a:rPr lang="en-US" altLang="en-US" sz="1600" i="1" kern="1200" dirty="0"/>
            <a:t>.</a:t>
          </a:r>
          <a:endParaRPr lang="en-GB" sz="1700" i="1" kern="1200" dirty="0"/>
        </a:p>
      </dsp:txBody>
      <dsp:txXfrm>
        <a:off x="1425567" y="2119124"/>
        <a:ext cx="4057384" cy="1034416"/>
      </dsp:txXfrm>
    </dsp:sp>
    <dsp:sp modelId="{B843868F-EC91-42DF-8806-B20BDFF25AA9}">
      <dsp:nvSpPr>
        <dsp:cNvPr id="0" name=""/>
        <dsp:cNvSpPr/>
      </dsp:nvSpPr>
      <dsp:spPr>
        <a:xfrm>
          <a:off x="0" y="2119124"/>
          <a:ext cx="1425567" cy="1034416"/>
        </a:xfrm>
        <a:prstGeom prst="round2SameRect">
          <a:avLst>
            <a:gd name="adj1" fmla="val 16670"/>
            <a:gd name="adj2" fmla="val 0"/>
          </a:avLst>
        </a:prstGeom>
        <a:solidFill>
          <a:schemeClr val="accent3">
            <a:hueOff val="11250266"/>
            <a:satOff val="-16880"/>
            <a:lumOff val="-2745"/>
            <a:alphaOff val="0"/>
          </a:schemeClr>
        </a:solidFill>
        <a:ln w="25400" cap="flat" cmpd="sng" algn="ctr">
          <a:solidFill>
            <a:schemeClr val="accent3">
              <a:hueOff val="11250266"/>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GB" sz="2500" b="1" kern="1200" dirty="0" err="1"/>
            <a:t>Yhteydet</a:t>
          </a:r>
          <a:endParaRPr lang="en-GB" sz="2500" b="1" kern="1200" dirty="0"/>
        </a:p>
      </dsp:txBody>
      <dsp:txXfrm>
        <a:off x="50505" y="2169629"/>
        <a:ext cx="1324557" cy="983911"/>
      </dsp:txXfrm>
    </dsp:sp>
    <dsp:sp modelId="{585657F6-9261-4259-942C-455C0B367A58}">
      <dsp:nvSpPr>
        <dsp:cNvPr id="0" name=""/>
        <dsp:cNvSpPr/>
      </dsp:nvSpPr>
      <dsp:spPr>
        <a:xfrm>
          <a:off x="0" y="3153541"/>
          <a:ext cx="5482952" cy="1054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altLang="en-US" sz="1500" kern="1200" dirty="0" err="1"/>
            <a:t>Ymmärrys</a:t>
          </a:r>
          <a:r>
            <a:rPr lang="en-US" altLang="en-US" sz="1500" kern="1200" dirty="0"/>
            <a:t> ja </a:t>
          </a:r>
          <a:r>
            <a:rPr lang="en-US" altLang="en-US" sz="1500" kern="1200" dirty="0" err="1"/>
            <a:t>sitoutuminen</a:t>
          </a:r>
          <a:r>
            <a:rPr lang="en-US" altLang="en-US" sz="1500" kern="1200" dirty="0"/>
            <a:t> </a:t>
          </a:r>
          <a:r>
            <a:rPr lang="en-US" altLang="en-US" sz="1500" kern="1200" dirty="0" err="1"/>
            <a:t>urheilun</a:t>
          </a:r>
          <a:r>
            <a:rPr lang="en-US" altLang="en-US" sz="1500" kern="1200" dirty="0"/>
            <a:t> </a:t>
          </a:r>
          <a:r>
            <a:rPr lang="en-US" altLang="en-US" sz="1500" kern="1200" dirty="0" err="1"/>
            <a:t>toimintaympäristöön</a:t>
          </a:r>
          <a:r>
            <a:rPr lang="en-US" altLang="en-US" sz="1500" kern="1200" dirty="0"/>
            <a:t>.</a:t>
          </a:r>
          <a:endParaRPr lang="en-GB" sz="1500" kern="1200" dirty="0"/>
        </a:p>
      </dsp:txBody>
      <dsp:txXfrm>
        <a:off x="0" y="3153541"/>
        <a:ext cx="5482952" cy="1054683"/>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a:extLst>
              <a:ext uri="{FF2B5EF4-FFF2-40B4-BE49-F238E27FC236}">
                <a16:creationId xmlns:a16="http://schemas.microsoft.com/office/drawing/2014/main" xmlns="" id="{1C668EF4-5FBF-4F39-AA46-099D4E113C6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l-GR"/>
          </a:p>
        </p:txBody>
      </p:sp>
      <p:sp>
        <p:nvSpPr>
          <p:cNvPr id="3" name="2 - Θέση ημερομηνίας">
            <a:extLst>
              <a:ext uri="{FF2B5EF4-FFF2-40B4-BE49-F238E27FC236}">
                <a16:creationId xmlns:a16="http://schemas.microsoft.com/office/drawing/2014/main" xmlns="" id="{D88DD6F2-933B-444A-801C-A4CD1B47752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75DEA5A9-8646-4282-91D5-503BD3E31DD4}" type="datetimeFigureOut">
              <a:rPr lang="el-GR"/>
              <a:pPr>
                <a:defRPr/>
              </a:pPr>
              <a:t>22/3/20</a:t>
            </a:fld>
            <a:endParaRPr lang="el-GR"/>
          </a:p>
        </p:txBody>
      </p:sp>
      <p:sp>
        <p:nvSpPr>
          <p:cNvPr id="4" name="3 - Θέση εικόνας διαφάνειας">
            <a:extLst>
              <a:ext uri="{FF2B5EF4-FFF2-40B4-BE49-F238E27FC236}">
                <a16:creationId xmlns:a16="http://schemas.microsoft.com/office/drawing/2014/main" xmlns="" id="{3CE6D3C2-F7B4-4D30-8A55-B4E82E19ECB7}"/>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a:extLst>
              <a:ext uri="{FF2B5EF4-FFF2-40B4-BE49-F238E27FC236}">
                <a16:creationId xmlns:a16="http://schemas.microsoft.com/office/drawing/2014/main" xmlns="" id="{212D991E-5432-492E-B52B-703AEB6AA64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a:extLst>
              <a:ext uri="{FF2B5EF4-FFF2-40B4-BE49-F238E27FC236}">
                <a16:creationId xmlns:a16="http://schemas.microsoft.com/office/drawing/2014/main" xmlns="" id="{FF3DBAA5-397D-4319-BCC4-7D36A775CC9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l-GR"/>
          </a:p>
        </p:txBody>
      </p:sp>
      <p:sp>
        <p:nvSpPr>
          <p:cNvPr id="7" name="6 - Θέση αριθμού διαφάνειας">
            <a:extLst>
              <a:ext uri="{FF2B5EF4-FFF2-40B4-BE49-F238E27FC236}">
                <a16:creationId xmlns:a16="http://schemas.microsoft.com/office/drawing/2014/main" xmlns="" id="{660E58D7-3604-4F45-80EC-76F508FA755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F0209B5-BC8D-47B7-82BB-B702CCB6071B}" type="slidenum">
              <a:rPr lang="el-GR" altLang="en-US"/>
              <a:pPr>
                <a:defRPr/>
              </a:pPr>
              <a:t>‹#›</a:t>
            </a:fld>
            <a:endParaRPr lang="el-GR" altLang="en-US"/>
          </a:p>
        </p:txBody>
      </p:sp>
    </p:spTree>
    <p:extLst>
      <p:ext uri="{BB962C8B-B14F-4D97-AF65-F5344CB8AC3E}">
        <p14:creationId xmlns:p14="http://schemas.microsoft.com/office/powerpoint/2010/main" val="15012154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Θέση εικόνας διαφάνειας">
            <a:extLst>
              <a:ext uri="{FF2B5EF4-FFF2-40B4-BE49-F238E27FC236}">
                <a16:creationId xmlns:a16="http://schemas.microsoft.com/office/drawing/2014/main" xmlns="" id="{8AA4D3CA-E9B1-4713-8528-B559BBB342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2 - Θέση σημειώσεων">
            <a:extLst>
              <a:ext uri="{FF2B5EF4-FFF2-40B4-BE49-F238E27FC236}">
                <a16:creationId xmlns:a16="http://schemas.microsoft.com/office/drawing/2014/main" xmlns="" id="{0C369420-A9DE-4480-BA7B-BD4AA3714D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Keskustele lyhyesti hyvän hallinnon käsitteestä korruption vastaisena ulottuvuutena urheilussa. Keskustele, miksi se on osa korruption vastaista taistelua. </a:t>
            </a:r>
          </a:p>
          <a:p>
            <a:pPr eaLnBrk="1" hangingPunct="1">
              <a:spcBef>
                <a:spcPct val="0"/>
              </a:spcBef>
            </a:pPr>
            <a:endParaRPr lang="en-US" altLang="en-US"/>
          </a:p>
          <a:p>
            <a:pPr eaLnBrk="1" hangingPunct="1">
              <a:spcBef>
                <a:spcPct val="0"/>
              </a:spcBef>
            </a:pPr>
            <a:r>
              <a:rPr lang="en-US" altLang="en-US"/>
              <a:t>Arvioitu aika: 3 min</a:t>
            </a:r>
            <a:endParaRPr lang="el-GR" altLang="en-US"/>
          </a:p>
        </p:txBody>
      </p:sp>
      <p:sp>
        <p:nvSpPr>
          <p:cNvPr id="14340" name="3 - Θέση αριθμού διαφάνειας">
            <a:extLst>
              <a:ext uri="{FF2B5EF4-FFF2-40B4-BE49-F238E27FC236}">
                <a16:creationId xmlns:a16="http://schemas.microsoft.com/office/drawing/2014/main" xmlns="" id="{4F92A317-1049-41D1-9041-59CEA39CB3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3F96CC7-5E75-469B-A1AD-549B30221926}" type="slidenum">
              <a:rPr lang="el-GR" altLang="en-US" smtClean="0"/>
              <a:pPr/>
              <a:t>1</a:t>
            </a:fld>
            <a:endParaRPr lang="el-GR" altLang="en-US"/>
          </a:p>
        </p:txBody>
      </p:sp>
    </p:spTree>
    <p:extLst>
      <p:ext uri="{BB962C8B-B14F-4D97-AF65-F5344CB8AC3E}">
        <p14:creationId xmlns:p14="http://schemas.microsoft.com/office/powerpoint/2010/main" val="142212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Θέση εικόνας διαφάνειας">
            <a:extLst>
              <a:ext uri="{FF2B5EF4-FFF2-40B4-BE49-F238E27FC236}">
                <a16:creationId xmlns:a16="http://schemas.microsoft.com/office/drawing/2014/main" xmlns="" id="{48EB2BAB-BC13-430F-BCAC-F674423DFC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2 - Θέση σημειώσεων">
            <a:extLst>
              <a:ext uri="{FF2B5EF4-FFF2-40B4-BE49-F238E27FC236}">
                <a16:creationId xmlns:a16="http://schemas.microsoft.com/office/drawing/2014/main" xmlns="" id="{FAB069E4-1E64-4209-8555-64F0AC73CB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l-GR"/>
              <a:t>Esittele Rusada-skandaali esimerkkinä. Näytä video ja keskustelkaa ilmiantamisen seurauksista kyseisessä tapauksessa.</a:t>
            </a:r>
          </a:p>
          <a:p>
            <a:pPr eaLnBrk="1" hangingPunct="1">
              <a:spcBef>
                <a:spcPct val="0"/>
              </a:spcBef>
            </a:pPr>
            <a:endParaRPr lang="en-US" altLang="el-GR"/>
          </a:p>
          <a:p>
            <a:pPr eaLnBrk="1" hangingPunct="1">
              <a:spcBef>
                <a:spcPct val="0"/>
              </a:spcBef>
            </a:pPr>
            <a:r>
              <a:rPr lang="en-US" altLang="el-GR"/>
              <a:t>Arvioitu aika: 10 min</a:t>
            </a:r>
            <a:endParaRPr lang="el-GR" altLang="el-GR"/>
          </a:p>
        </p:txBody>
      </p:sp>
      <p:sp>
        <p:nvSpPr>
          <p:cNvPr id="34820" name="3 - Θέση αριθμού διαφάνειας">
            <a:extLst>
              <a:ext uri="{FF2B5EF4-FFF2-40B4-BE49-F238E27FC236}">
                <a16:creationId xmlns:a16="http://schemas.microsoft.com/office/drawing/2014/main" xmlns="" id="{95C206B1-4D02-41DB-A965-C603040D75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6DC4922-4630-43CA-B889-CDDFBF8D43F7}" type="slidenum">
              <a:rPr lang="el-GR" altLang="el-GR" smtClean="0"/>
              <a:pPr/>
              <a:t>12</a:t>
            </a:fld>
            <a:endParaRPr lang="el-GR" altLang="el-GR"/>
          </a:p>
        </p:txBody>
      </p:sp>
    </p:spTree>
    <p:extLst>
      <p:ext uri="{BB962C8B-B14F-4D97-AF65-F5344CB8AC3E}">
        <p14:creationId xmlns:p14="http://schemas.microsoft.com/office/powerpoint/2010/main" val="1538317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Θέση εικόνας διαφάνειας">
            <a:extLst>
              <a:ext uri="{FF2B5EF4-FFF2-40B4-BE49-F238E27FC236}">
                <a16:creationId xmlns:a16="http://schemas.microsoft.com/office/drawing/2014/main" xmlns="" id="{92D7B208-1885-4BAF-92E8-DEDE31906E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2 - Θέση σημειώσεων">
            <a:extLst>
              <a:ext uri="{FF2B5EF4-FFF2-40B4-BE49-F238E27FC236}">
                <a16:creationId xmlns:a16="http://schemas.microsoft.com/office/drawing/2014/main" xmlns="" id="{9EA8657F-F8D5-495C-9A66-0582D97101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l-GR"/>
              <a:t>Esitä raportoinnin perusperiaatteet. Korosta turvallisen raportoinnin tärkeyttä. </a:t>
            </a:r>
          </a:p>
          <a:p>
            <a:pPr eaLnBrk="1" hangingPunct="1">
              <a:spcBef>
                <a:spcPct val="0"/>
              </a:spcBef>
            </a:pPr>
            <a:endParaRPr lang="en-US" altLang="el-GR">
              <a:latin typeface="Century Gothic" panose="020B0502020202020204" pitchFamily="34" charset="0"/>
            </a:endParaRPr>
          </a:p>
          <a:p>
            <a:pPr eaLnBrk="1" hangingPunct="1">
              <a:spcBef>
                <a:spcPct val="0"/>
              </a:spcBef>
            </a:pPr>
            <a:r>
              <a:rPr lang="en-US" altLang="el-GR">
                <a:latin typeface="Century Gothic" panose="020B0502020202020204" pitchFamily="34" charset="0"/>
              </a:rPr>
              <a:t>Arvioitu aika: 3 min</a:t>
            </a:r>
            <a:endParaRPr lang="el-GR" altLang="el-GR"/>
          </a:p>
        </p:txBody>
      </p:sp>
      <p:sp>
        <p:nvSpPr>
          <p:cNvPr id="36868" name="3 - Θέση αριθμού διαφάνειας">
            <a:extLst>
              <a:ext uri="{FF2B5EF4-FFF2-40B4-BE49-F238E27FC236}">
                <a16:creationId xmlns:a16="http://schemas.microsoft.com/office/drawing/2014/main" xmlns="" id="{17C81AFE-7EEB-44DA-B4A7-9ED11597A6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B79999-09A8-4425-AFF5-85A038D83F15}" type="slidenum">
              <a:rPr lang="el-GR" altLang="el-GR" smtClean="0"/>
              <a:pPr/>
              <a:t>13</a:t>
            </a:fld>
            <a:endParaRPr lang="el-GR" altLang="el-GR"/>
          </a:p>
        </p:txBody>
      </p:sp>
    </p:spTree>
    <p:extLst>
      <p:ext uri="{BB962C8B-B14F-4D97-AF65-F5344CB8AC3E}">
        <p14:creationId xmlns:p14="http://schemas.microsoft.com/office/powerpoint/2010/main" val="952277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Θέση εικόνας διαφάνειας">
            <a:extLst>
              <a:ext uri="{FF2B5EF4-FFF2-40B4-BE49-F238E27FC236}">
                <a16:creationId xmlns:a16="http://schemas.microsoft.com/office/drawing/2014/main" xmlns="" id="{3FBA711D-F088-43B4-9EAE-930FCCF089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 Θέση σημειώσεων">
            <a:extLst>
              <a:ext uri="{FF2B5EF4-FFF2-40B4-BE49-F238E27FC236}">
                <a16:creationId xmlns:a16="http://schemas.microsoft.com/office/drawing/2014/main" xmlns="" id="{4B25109E-85E5-4A0F-8793-76EE83AA76CC}"/>
              </a:ext>
            </a:extLst>
          </p:cNvPr>
          <p:cNvSpPr>
            <a:spLocks noGrp="1"/>
          </p:cNvSpPr>
          <p:nvPr>
            <p:ph type="body" idx="1"/>
          </p:nvPr>
        </p:nvSpPr>
        <p:spPr/>
        <p:txBody>
          <a:bodyPr/>
          <a:lstStyle/>
          <a:p>
            <a:pPr eaLnBrk="1" fontAlgn="auto" hangingPunct="1">
              <a:spcBef>
                <a:spcPts val="0"/>
              </a:spcBef>
              <a:spcAft>
                <a:spcPts val="0"/>
              </a:spcAft>
              <a:defRPr/>
            </a:pPr>
            <a:r>
              <a:rPr lang="en-US" dirty="0"/>
              <a:t>Provide examples of </a:t>
            </a:r>
            <a:r>
              <a:rPr lang="en-GB" dirty="0" err="1">
                <a:solidFill>
                  <a:schemeClr val="tx1">
                    <a:lumMod val="75000"/>
                    <a:lumOff val="25000"/>
                  </a:schemeClr>
                </a:solidFill>
              </a:rPr>
              <a:t>whistleblowing</a:t>
            </a:r>
            <a:r>
              <a:rPr lang="en-GB" dirty="0">
                <a:solidFill>
                  <a:schemeClr val="tx1">
                    <a:lumMod val="75000"/>
                    <a:lumOff val="25000"/>
                  </a:schemeClr>
                </a:solidFill>
              </a:rPr>
              <a:t>  systems with respect to doping. Ideally, enter a </a:t>
            </a:r>
            <a:r>
              <a:rPr lang="en-GB" dirty="0" err="1">
                <a:solidFill>
                  <a:schemeClr val="tx1">
                    <a:lumMod val="75000"/>
                    <a:lumOff val="25000"/>
                  </a:schemeClr>
                </a:solidFill>
              </a:rPr>
              <a:t>whistleblowing</a:t>
            </a:r>
            <a:r>
              <a:rPr lang="en-GB" dirty="0">
                <a:solidFill>
                  <a:schemeClr val="tx1">
                    <a:lumMod val="75000"/>
                    <a:lumOff val="25000"/>
                  </a:schemeClr>
                </a:solidFill>
              </a:rPr>
              <a:t>  platform and show students how the platform works.</a:t>
            </a:r>
          </a:p>
          <a:p>
            <a:pPr eaLnBrk="1" fontAlgn="auto" hangingPunct="1">
              <a:spcBef>
                <a:spcPts val="0"/>
              </a:spcBef>
              <a:spcAft>
                <a:spcPts val="0"/>
              </a:spcAft>
              <a:defRPr/>
            </a:pPr>
            <a:endParaRPr lang="en-GB" dirty="0">
              <a:solidFill>
                <a:schemeClr val="tx1">
                  <a:lumMod val="75000"/>
                  <a:lumOff val="25000"/>
                </a:schemeClr>
              </a:solidFill>
            </a:endParaRPr>
          </a:p>
          <a:p>
            <a:pPr eaLnBrk="1" fontAlgn="auto" hangingPunct="1">
              <a:spcBef>
                <a:spcPts val="0"/>
              </a:spcBef>
              <a:spcAft>
                <a:spcPts val="0"/>
              </a:spcAft>
              <a:defRPr/>
            </a:pPr>
            <a:r>
              <a:rPr lang="en-GB" dirty="0">
                <a:solidFill>
                  <a:schemeClr val="tx1">
                    <a:lumMod val="75000"/>
                    <a:lumOff val="25000"/>
                  </a:schemeClr>
                </a:solidFill>
              </a:rPr>
              <a:t>Estimated time: 10 min</a:t>
            </a:r>
            <a:endParaRPr lang="el-GR" dirty="0"/>
          </a:p>
        </p:txBody>
      </p:sp>
      <p:sp>
        <p:nvSpPr>
          <p:cNvPr id="38916" name="3 - Θέση αριθμού διαφάνειας">
            <a:extLst>
              <a:ext uri="{FF2B5EF4-FFF2-40B4-BE49-F238E27FC236}">
                <a16:creationId xmlns:a16="http://schemas.microsoft.com/office/drawing/2014/main" xmlns="" id="{1F0B57D2-8DE4-4788-88A7-AA74F67A87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9DCA185-311B-4978-9186-4A529BBC443C}" type="slidenum">
              <a:rPr lang="el-GR" altLang="el-GR" smtClean="0"/>
              <a:pPr/>
              <a:t>14</a:t>
            </a:fld>
            <a:endParaRPr lang="el-GR" altLang="el-GR"/>
          </a:p>
        </p:txBody>
      </p:sp>
    </p:spTree>
    <p:extLst>
      <p:ext uri="{BB962C8B-B14F-4D97-AF65-F5344CB8AC3E}">
        <p14:creationId xmlns:p14="http://schemas.microsoft.com/office/powerpoint/2010/main" val="1871956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Θέση εικόνας διαφάνειας">
            <a:extLst>
              <a:ext uri="{FF2B5EF4-FFF2-40B4-BE49-F238E27FC236}">
                <a16:creationId xmlns:a16="http://schemas.microsoft.com/office/drawing/2014/main" xmlns="" id="{46A9BAEE-ECD7-4F97-8971-343FBFE62E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 Θέση σημειώσεων">
            <a:extLst>
              <a:ext uri="{FF2B5EF4-FFF2-40B4-BE49-F238E27FC236}">
                <a16:creationId xmlns:a16="http://schemas.microsoft.com/office/drawing/2014/main" xmlns="" id="{009F3C0A-FC8D-4C7B-8CC7-F9473BBE7D03}"/>
              </a:ext>
            </a:extLst>
          </p:cNvPr>
          <p:cNvSpPr>
            <a:spLocks noGrp="1"/>
          </p:cNvSpPr>
          <p:nvPr>
            <p:ph type="body" idx="1"/>
          </p:nvPr>
        </p:nvSpPr>
        <p:spPr/>
        <p:txBody>
          <a:bodyPr/>
          <a:lstStyle/>
          <a:p>
            <a:pPr eaLnBrk="1" fontAlgn="auto" hangingPunct="1">
              <a:spcBef>
                <a:spcPts val="0"/>
              </a:spcBef>
              <a:spcAft>
                <a:spcPts val="0"/>
              </a:spcAft>
              <a:defRPr/>
            </a:pPr>
            <a:r>
              <a:rPr lang="en-US" dirty="0"/>
              <a:t>Anna </a:t>
            </a:r>
            <a:r>
              <a:rPr lang="en-US" dirty="0" err="1"/>
              <a:t>esimerkkejä</a:t>
            </a:r>
            <a:r>
              <a:rPr lang="en-US" dirty="0"/>
              <a:t> </a:t>
            </a:r>
            <a:r>
              <a:rPr lang="en-US" dirty="0" err="1"/>
              <a:t>ilmiantokanavista</a:t>
            </a:r>
            <a:r>
              <a:rPr lang="en-US" dirty="0"/>
              <a:t> </a:t>
            </a:r>
            <a:r>
              <a:rPr lang="en-US" dirty="0" err="1"/>
              <a:t>liittyen</a:t>
            </a:r>
            <a:r>
              <a:rPr lang="en-US" dirty="0"/>
              <a:t> </a:t>
            </a:r>
            <a:r>
              <a:rPr lang="en-US" dirty="0" err="1"/>
              <a:t>kilpailumanipulaatioon</a:t>
            </a:r>
            <a:r>
              <a:rPr lang="en-US" dirty="0"/>
              <a:t>. </a:t>
            </a:r>
            <a:r>
              <a:rPr lang="en-US" dirty="0" err="1"/>
              <a:t>Tutustukaa</a:t>
            </a:r>
            <a:r>
              <a:rPr lang="en-US" dirty="0"/>
              <a:t> </a:t>
            </a:r>
            <a:r>
              <a:rPr lang="en-US" dirty="0" err="1"/>
              <a:t>tarkemmin</a:t>
            </a:r>
            <a:r>
              <a:rPr lang="en-US" dirty="0"/>
              <a:t> </a:t>
            </a:r>
            <a:r>
              <a:rPr lang="en-US" dirty="0" err="1"/>
              <a:t>yhteen</a:t>
            </a:r>
            <a:r>
              <a:rPr lang="en-US" dirty="0"/>
              <a:t> </a:t>
            </a:r>
            <a:r>
              <a:rPr lang="en-US" dirty="0" err="1"/>
              <a:t>ilmiantokanavaan</a:t>
            </a:r>
            <a:r>
              <a:rPr lang="en-US" dirty="0"/>
              <a:t> ja </a:t>
            </a:r>
            <a:r>
              <a:rPr lang="en-US" dirty="0" err="1"/>
              <a:t>siihen</a:t>
            </a:r>
            <a:r>
              <a:rPr lang="en-US" dirty="0"/>
              <a:t>, </a:t>
            </a:r>
            <a:r>
              <a:rPr lang="en-US" dirty="0" err="1"/>
              <a:t>miten</a:t>
            </a:r>
            <a:r>
              <a:rPr lang="en-US" dirty="0"/>
              <a:t> se </a:t>
            </a:r>
            <a:r>
              <a:rPr lang="en-US" dirty="0" err="1"/>
              <a:t>käytännössä</a:t>
            </a:r>
            <a:r>
              <a:rPr lang="en-US" dirty="0"/>
              <a:t> </a:t>
            </a:r>
            <a:r>
              <a:rPr lang="en-US" dirty="0" err="1"/>
              <a:t>toimii</a:t>
            </a:r>
            <a:r>
              <a:rPr lang="en-US" dirty="0"/>
              <a:t>.</a:t>
            </a:r>
            <a:endParaRPr lang="en-GB" dirty="0">
              <a:solidFill>
                <a:schemeClr val="tx1">
                  <a:lumMod val="75000"/>
                  <a:lumOff val="25000"/>
                </a:schemeClr>
              </a:solidFill>
            </a:endParaRPr>
          </a:p>
          <a:p>
            <a:pPr eaLnBrk="1" fontAlgn="auto" hangingPunct="1">
              <a:spcBef>
                <a:spcPts val="0"/>
              </a:spcBef>
              <a:spcAft>
                <a:spcPts val="0"/>
              </a:spcAft>
              <a:defRPr/>
            </a:pPr>
            <a:endParaRPr lang="en-GB" dirty="0">
              <a:solidFill>
                <a:schemeClr val="tx1">
                  <a:lumMod val="75000"/>
                  <a:lumOff val="25000"/>
                </a:schemeClr>
              </a:solidFill>
            </a:endParaRPr>
          </a:p>
          <a:p>
            <a:pPr eaLnBrk="1" fontAlgn="auto" hangingPunct="1">
              <a:spcBef>
                <a:spcPts val="0"/>
              </a:spcBef>
              <a:spcAft>
                <a:spcPts val="0"/>
              </a:spcAft>
              <a:defRPr/>
            </a:pPr>
            <a:r>
              <a:rPr lang="en-GB" dirty="0" err="1">
                <a:solidFill>
                  <a:schemeClr val="tx1">
                    <a:lumMod val="75000"/>
                    <a:lumOff val="25000"/>
                  </a:schemeClr>
                </a:solidFill>
              </a:rPr>
              <a:t>Arvioitu</a:t>
            </a:r>
            <a:r>
              <a:rPr lang="en-GB" dirty="0">
                <a:solidFill>
                  <a:schemeClr val="tx1">
                    <a:lumMod val="75000"/>
                    <a:lumOff val="25000"/>
                  </a:schemeClr>
                </a:solidFill>
              </a:rPr>
              <a:t> </a:t>
            </a:r>
            <a:r>
              <a:rPr lang="en-GB" dirty="0" err="1">
                <a:solidFill>
                  <a:schemeClr val="tx1">
                    <a:lumMod val="75000"/>
                    <a:lumOff val="25000"/>
                  </a:schemeClr>
                </a:solidFill>
              </a:rPr>
              <a:t>aika</a:t>
            </a:r>
            <a:r>
              <a:rPr lang="en-GB" dirty="0">
                <a:solidFill>
                  <a:schemeClr val="tx1">
                    <a:lumMod val="75000"/>
                    <a:lumOff val="25000"/>
                  </a:schemeClr>
                </a:solidFill>
              </a:rPr>
              <a:t>: 10 min</a:t>
            </a:r>
            <a:endParaRPr lang="el-GR" dirty="0"/>
          </a:p>
          <a:p>
            <a:pPr eaLnBrk="1" fontAlgn="auto" hangingPunct="1">
              <a:spcBef>
                <a:spcPts val="0"/>
              </a:spcBef>
              <a:spcAft>
                <a:spcPts val="0"/>
              </a:spcAft>
              <a:defRPr/>
            </a:pPr>
            <a:endParaRPr lang="el-GR" dirty="0"/>
          </a:p>
        </p:txBody>
      </p:sp>
      <p:sp>
        <p:nvSpPr>
          <p:cNvPr id="40964" name="3 - Θέση αριθμού διαφάνειας">
            <a:extLst>
              <a:ext uri="{FF2B5EF4-FFF2-40B4-BE49-F238E27FC236}">
                <a16:creationId xmlns:a16="http://schemas.microsoft.com/office/drawing/2014/main" xmlns="" id="{9763125D-63B9-4F3D-B0BE-81370088E1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A5CECE7-E7FB-441D-A375-526A2AFCFF0B}" type="slidenum">
              <a:rPr lang="el-GR" altLang="el-GR" smtClean="0"/>
              <a:pPr/>
              <a:t>15</a:t>
            </a:fld>
            <a:endParaRPr lang="el-GR" altLang="el-GR"/>
          </a:p>
        </p:txBody>
      </p:sp>
    </p:spTree>
    <p:extLst>
      <p:ext uri="{BB962C8B-B14F-4D97-AF65-F5344CB8AC3E}">
        <p14:creationId xmlns:p14="http://schemas.microsoft.com/office/powerpoint/2010/main" val="1332206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Θέση εικόνας διαφάνειας">
            <a:extLst>
              <a:ext uri="{FF2B5EF4-FFF2-40B4-BE49-F238E27FC236}">
                <a16:creationId xmlns:a16="http://schemas.microsoft.com/office/drawing/2014/main" xmlns="" id="{3014D044-8E6D-4D4A-94B0-17DAC108FC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 Θέση σημειώσεων">
            <a:extLst>
              <a:ext uri="{FF2B5EF4-FFF2-40B4-BE49-F238E27FC236}">
                <a16:creationId xmlns:a16="http://schemas.microsoft.com/office/drawing/2014/main" xmlns="" id="{7136A2B2-D82B-4047-9670-DA21A8E49ADD}"/>
              </a:ext>
            </a:extLst>
          </p:cNvPr>
          <p:cNvSpPr>
            <a:spLocks noGrp="1"/>
          </p:cNvSpPr>
          <p:nvPr>
            <p:ph type="body" idx="1"/>
          </p:nvPr>
        </p:nvSpPr>
        <p:spPr/>
        <p:txBody>
          <a:bodyPr/>
          <a:lstStyle/>
          <a:p>
            <a:pPr eaLnBrk="1" fontAlgn="auto" hangingPunct="1">
              <a:spcBef>
                <a:spcPts val="0"/>
              </a:spcBef>
              <a:spcAft>
                <a:spcPts val="0"/>
              </a:spcAft>
              <a:defRPr/>
            </a:pPr>
            <a:r>
              <a:rPr lang="en-US" dirty="0"/>
              <a:t>Anna </a:t>
            </a:r>
            <a:r>
              <a:rPr lang="en-US" dirty="0" err="1"/>
              <a:t>esimerkkejä</a:t>
            </a:r>
            <a:r>
              <a:rPr lang="en-US" dirty="0"/>
              <a:t> </a:t>
            </a:r>
            <a:r>
              <a:rPr lang="en-US" dirty="0" err="1"/>
              <a:t>ilmiantokanavista</a:t>
            </a:r>
            <a:r>
              <a:rPr lang="en-US" dirty="0"/>
              <a:t> </a:t>
            </a:r>
            <a:r>
              <a:rPr lang="en-US" dirty="0" err="1"/>
              <a:t>liittyen</a:t>
            </a:r>
            <a:r>
              <a:rPr lang="en-US" dirty="0"/>
              <a:t> </a:t>
            </a:r>
            <a:r>
              <a:rPr lang="en-US" dirty="0" err="1"/>
              <a:t>seksuaaliseen</a:t>
            </a:r>
            <a:r>
              <a:rPr lang="en-US" dirty="0"/>
              <a:t> </a:t>
            </a:r>
            <a:r>
              <a:rPr lang="en-US" dirty="0" err="1"/>
              <a:t>häirintään</a:t>
            </a:r>
            <a:r>
              <a:rPr lang="en-US" dirty="0"/>
              <a:t> ja </a:t>
            </a:r>
            <a:r>
              <a:rPr lang="en-US" dirty="0" err="1"/>
              <a:t>hyväksikäyttöön</a:t>
            </a:r>
            <a:r>
              <a:rPr lang="en-GB" dirty="0">
                <a:solidFill>
                  <a:schemeClr val="tx1">
                    <a:lumMod val="75000"/>
                    <a:lumOff val="25000"/>
                  </a:schemeClr>
                </a:solidFill>
              </a:rPr>
              <a:t>. </a:t>
            </a:r>
            <a:r>
              <a:rPr lang="en-US" dirty="0" err="1"/>
              <a:t>Tutustukaa</a:t>
            </a:r>
            <a:r>
              <a:rPr lang="en-US" dirty="0"/>
              <a:t> </a:t>
            </a:r>
            <a:r>
              <a:rPr lang="en-US" dirty="0" err="1"/>
              <a:t>tarkemmin</a:t>
            </a:r>
            <a:r>
              <a:rPr lang="en-US" dirty="0"/>
              <a:t> </a:t>
            </a:r>
            <a:r>
              <a:rPr lang="en-US" dirty="0" err="1"/>
              <a:t>yhteen</a:t>
            </a:r>
            <a:r>
              <a:rPr lang="en-US" dirty="0"/>
              <a:t> </a:t>
            </a:r>
            <a:r>
              <a:rPr lang="en-US" dirty="0" err="1"/>
              <a:t>ilmiantokanavaan</a:t>
            </a:r>
            <a:r>
              <a:rPr lang="en-US" dirty="0"/>
              <a:t> ja </a:t>
            </a:r>
            <a:r>
              <a:rPr lang="en-US" dirty="0" err="1"/>
              <a:t>siihen</a:t>
            </a:r>
            <a:r>
              <a:rPr lang="en-US" dirty="0"/>
              <a:t>, </a:t>
            </a:r>
            <a:r>
              <a:rPr lang="en-US" dirty="0" err="1"/>
              <a:t>miten</a:t>
            </a:r>
            <a:r>
              <a:rPr lang="en-US" dirty="0"/>
              <a:t> se </a:t>
            </a:r>
            <a:r>
              <a:rPr lang="en-US" dirty="0" err="1"/>
              <a:t>käytännössä</a:t>
            </a:r>
            <a:r>
              <a:rPr lang="en-US" dirty="0"/>
              <a:t> </a:t>
            </a:r>
            <a:r>
              <a:rPr lang="en-US" dirty="0" err="1"/>
              <a:t>toimii</a:t>
            </a:r>
            <a:r>
              <a:rPr lang="en-US" dirty="0"/>
              <a:t>.</a:t>
            </a:r>
            <a:endParaRPr lang="en-GB" dirty="0">
              <a:solidFill>
                <a:schemeClr val="tx1">
                  <a:lumMod val="75000"/>
                  <a:lumOff val="25000"/>
                </a:schemeClr>
              </a:solidFill>
            </a:endParaRPr>
          </a:p>
          <a:p>
            <a:pPr eaLnBrk="1" fontAlgn="auto" hangingPunct="1">
              <a:spcBef>
                <a:spcPts val="0"/>
              </a:spcBef>
              <a:spcAft>
                <a:spcPts val="0"/>
              </a:spcAft>
              <a:defRPr/>
            </a:pPr>
            <a:endParaRPr lang="en-GB" dirty="0">
              <a:solidFill>
                <a:schemeClr val="tx1">
                  <a:lumMod val="75000"/>
                  <a:lumOff val="25000"/>
                </a:schemeClr>
              </a:solidFill>
            </a:endParaRPr>
          </a:p>
          <a:p>
            <a:pPr eaLnBrk="1" fontAlgn="auto" hangingPunct="1">
              <a:spcBef>
                <a:spcPts val="0"/>
              </a:spcBef>
              <a:spcAft>
                <a:spcPts val="0"/>
              </a:spcAft>
              <a:defRPr/>
            </a:pPr>
            <a:r>
              <a:rPr lang="en-GB" dirty="0" err="1">
                <a:solidFill>
                  <a:schemeClr val="tx1">
                    <a:lumMod val="75000"/>
                    <a:lumOff val="25000"/>
                  </a:schemeClr>
                </a:solidFill>
              </a:rPr>
              <a:t>Arvioitu</a:t>
            </a:r>
            <a:r>
              <a:rPr lang="en-GB" dirty="0">
                <a:solidFill>
                  <a:schemeClr val="tx1">
                    <a:lumMod val="75000"/>
                    <a:lumOff val="25000"/>
                  </a:schemeClr>
                </a:solidFill>
              </a:rPr>
              <a:t> </a:t>
            </a:r>
            <a:r>
              <a:rPr lang="en-GB" dirty="0" err="1">
                <a:solidFill>
                  <a:schemeClr val="tx1">
                    <a:lumMod val="75000"/>
                    <a:lumOff val="25000"/>
                  </a:schemeClr>
                </a:solidFill>
              </a:rPr>
              <a:t>aika</a:t>
            </a:r>
            <a:r>
              <a:rPr lang="en-GB" dirty="0">
                <a:solidFill>
                  <a:schemeClr val="tx1">
                    <a:lumMod val="75000"/>
                    <a:lumOff val="25000"/>
                  </a:schemeClr>
                </a:solidFill>
              </a:rPr>
              <a:t>: 10 min</a:t>
            </a:r>
            <a:endParaRPr lang="el-GR" dirty="0"/>
          </a:p>
          <a:p>
            <a:pPr eaLnBrk="1" fontAlgn="auto" hangingPunct="1">
              <a:spcBef>
                <a:spcPts val="0"/>
              </a:spcBef>
              <a:spcAft>
                <a:spcPts val="0"/>
              </a:spcAft>
              <a:defRPr/>
            </a:pPr>
            <a:endParaRPr lang="el-GR" dirty="0"/>
          </a:p>
        </p:txBody>
      </p:sp>
      <p:sp>
        <p:nvSpPr>
          <p:cNvPr id="43012" name="3 - Θέση αριθμού διαφάνειας">
            <a:extLst>
              <a:ext uri="{FF2B5EF4-FFF2-40B4-BE49-F238E27FC236}">
                <a16:creationId xmlns:a16="http://schemas.microsoft.com/office/drawing/2014/main" xmlns="" id="{7191703D-9D7E-4472-9B06-D822D36592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F04584D-AA82-4F05-9DB8-5DBEC016DE58}" type="slidenum">
              <a:rPr lang="el-GR" altLang="el-GR" smtClean="0"/>
              <a:pPr/>
              <a:t>16</a:t>
            </a:fld>
            <a:endParaRPr lang="el-GR" altLang="el-GR"/>
          </a:p>
        </p:txBody>
      </p:sp>
    </p:spTree>
    <p:extLst>
      <p:ext uri="{BB962C8B-B14F-4D97-AF65-F5344CB8AC3E}">
        <p14:creationId xmlns:p14="http://schemas.microsoft.com/office/powerpoint/2010/main" val="727772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Θέση εικόνας διαφάνειας">
            <a:extLst>
              <a:ext uri="{FF2B5EF4-FFF2-40B4-BE49-F238E27FC236}">
                <a16:creationId xmlns:a16="http://schemas.microsoft.com/office/drawing/2014/main" xmlns="" id="{3B735DA9-DB4C-4494-8A43-057B1C2DBD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2 - Θέση σημειώσεων">
            <a:extLst>
              <a:ext uri="{FF2B5EF4-FFF2-40B4-BE49-F238E27FC236}">
                <a16:creationId xmlns:a16="http://schemas.microsoft.com/office/drawing/2014/main" xmlns="" id="{C27BB641-E92C-4620-871F-2837596775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Esittele hallinnon määritelmä. Pohdi urheiluorganisaatioiden toimintoja ja kuinka hallinnointi on tärkeää toimintojen tehokkaalle käytäntöön viennille. Keskustele osallistujien kanssa miten hallinto on hoidettu heidän urheiluseuroissaan tai muissa organisaatioissa missä he ovat mukana. </a:t>
            </a:r>
          </a:p>
          <a:p>
            <a:pPr eaLnBrk="1" hangingPunct="1">
              <a:spcBef>
                <a:spcPct val="0"/>
              </a:spcBef>
            </a:pPr>
            <a:endParaRPr lang="en-US" altLang="en-US"/>
          </a:p>
          <a:p>
            <a:pPr eaLnBrk="1" hangingPunct="1">
              <a:spcBef>
                <a:spcPct val="0"/>
              </a:spcBef>
            </a:pPr>
            <a:r>
              <a:rPr lang="en-US" altLang="en-US"/>
              <a:t>Arvioitu aika: 5 min</a:t>
            </a:r>
            <a:endParaRPr lang="el-GR" altLang="en-US"/>
          </a:p>
        </p:txBody>
      </p:sp>
      <p:sp>
        <p:nvSpPr>
          <p:cNvPr id="16388" name="3 - Θέση αριθμού διαφάνειας">
            <a:extLst>
              <a:ext uri="{FF2B5EF4-FFF2-40B4-BE49-F238E27FC236}">
                <a16:creationId xmlns:a16="http://schemas.microsoft.com/office/drawing/2014/main" xmlns="" id="{AA4D2DAB-D179-4D73-B82B-0E52883F26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5F6AB0-E963-4922-A2E7-F529152663AF}" type="slidenum">
              <a:rPr lang="el-GR" altLang="en-US" smtClean="0"/>
              <a:pPr/>
              <a:t>2</a:t>
            </a:fld>
            <a:endParaRPr lang="el-GR" altLang="en-US"/>
          </a:p>
        </p:txBody>
      </p:sp>
    </p:spTree>
    <p:extLst>
      <p:ext uri="{BB962C8B-B14F-4D97-AF65-F5344CB8AC3E}">
        <p14:creationId xmlns:p14="http://schemas.microsoft.com/office/powerpoint/2010/main" val="10205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xmlns="" id="{B44CF8E4-12A4-49C1-A1BF-E4EB04AA8E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xmlns="" id="{FE12E4AC-5A5C-454E-B6C0-39BC91D22D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Kuvaile hyvän hallinnon tarkoitus. Keskustele osallistujien kanssa heidän tärkeydestään organisaation pysyvyydelle.</a:t>
            </a:r>
          </a:p>
          <a:p>
            <a:pPr eaLnBrk="1" hangingPunct="1">
              <a:spcBef>
                <a:spcPct val="0"/>
              </a:spcBef>
            </a:pPr>
            <a:endParaRPr lang="en-US" altLang="en-US"/>
          </a:p>
          <a:p>
            <a:pPr eaLnBrk="1" hangingPunct="1">
              <a:spcBef>
                <a:spcPct val="0"/>
              </a:spcBef>
            </a:pPr>
            <a:r>
              <a:rPr lang="en-US" altLang="en-US"/>
              <a:t>Arvioitu aika: 5 min</a:t>
            </a:r>
            <a:endParaRPr lang="el-GR" altLang="en-US"/>
          </a:p>
          <a:p>
            <a:pPr eaLnBrk="1" hangingPunct="1">
              <a:spcBef>
                <a:spcPct val="0"/>
              </a:spcBef>
            </a:pPr>
            <a:endParaRPr lang="el-GR" altLang="en-US"/>
          </a:p>
          <a:p>
            <a:pPr eaLnBrk="1" hangingPunct="1"/>
            <a:endParaRPr lang="en-GB" altLang="en-US"/>
          </a:p>
        </p:txBody>
      </p:sp>
      <p:sp>
        <p:nvSpPr>
          <p:cNvPr id="19460" name="Slide Number Placeholder 3">
            <a:extLst>
              <a:ext uri="{FF2B5EF4-FFF2-40B4-BE49-F238E27FC236}">
                <a16:creationId xmlns:a16="http://schemas.microsoft.com/office/drawing/2014/main" xmlns="" id="{0760E5E1-1A20-4612-9CAA-626B7607B0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C45B2A7-3209-47EA-9CD9-7F4F843424D1}" type="slidenum">
              <a:rPr lang="el-GR" altLang="en-US" smtClean="0"/>
              <a:pPr/>
              <a:t>4</a:t>
            </a:fld>
            <a:endParaRPr lang="el-GR" altLang="en-US"/>
          </a:p>
        </p:txBody>
      </p:sp>
    </p:spTree>
    <p:extLst>
      <p:ext uri="{BB962C8B-B14F-4D97-AF65-F5344CB8AC3E}">
        <p14:creationId xmlns:p14="http://schemas.microsoft.com/office/powerpoint/2010/main" val="1865857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xmlns="" id="{DF7F10FE-381A-43E5-BDBC-4935070039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xmlns="" id="{7BD7BC73-94A1-4EE4-8368-1AF8F55C9B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Keskustele korruptoituneen hallinnon esimerkeistä. Keskustele osallistujien kanssa näiden tekojen seurauksista. Käytä tosielämän esimerkkejä. </a:t>
            </a:r>
          </a:p>
          <a:p>
            <a:pPr eaLnBrk="1" hangingPunct="1">
              <a:spcBef>
                <a:spcPct val="0"/>
              </a:spcBef>
            </a:pPr>
            <a:endParaRPr lang="en-US" altLang="en-US"/>
          </a:p>
          <a:p>
            <a:pPr eaLnBrk="1" hangingPunct="1">
              <a:spcBef>
                <a:spcPct val="0"/>
              </a:spcBef>
            </a:pPr>
            <a:r>
              <a:rPr lang="en-US" altLang="en-US"/>
              <a:t>Arvioitu aika: 10 min</a:t>
            </a:r>
            <a:endParaRPr lang="el-GR" altLang="en-US"/>
          </a:p>
          <a:p>
            <a:pPr eaLnBrk="1" hangingPunct="1"/>
            <a:endParaRPr lang="en-GB" altLang="en-US"/>
          </a:p>
        </p:txBody>
      </p:sp>
      <p:sp>
        <p:nvSpPr>
          <p:cNvPr id="21508" name="Slide Number Placeholder 3">
            <a:extLst>
              <a:ext uri="{FF2B5EF4-FFF2-40B4-BE49-F238E27FC236}">
                <a16:creationId xmlns:a16="http://schemas.microsoft.com/office/drawing/2014/main" xmlns="" id="{03B96DD8-586A-40AF-9154-7D4B276256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C0B5C0-CF22-4BF5-8DC5-E1024E86F7A8}" type="slidenum">
              <a:rPr lang="el-GR" altLang="en-US" smtClean="0"/>
              <a:pPr/>
              <a:t>5</a:t>
            </a:fld>
            <a:endParaRPr lang="el-GR" altLang="en-US"/>
          </a:p>
        </p:txBody>
      </p:sp>
    </p:spTree>
    <p:extLst>
      <p:ext uri="{BB962C8B-B14F-4D97-AF65-F5344CB8AC3E}">
        <p14:creationId xmlns:p14="http://schemas.microsoft.com/office/powerpoint/2010/main" val="1905175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xmlns="" id="{568CD1E6-44BF-4774-BE71-C2B8902641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xmlns="" id="{3F81C9B1-00FA-4D7C-BFF9-BD0002B33F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Kuvaile perusperiaatteet, jotka ovat yhdistettävuissä hyvään hallintoon urheiluorganisaatiossa. Keskustele osallistujien kanssa siitä, miten periaatteet saadaan vietyä käytäntöön.</a:t>
            </a:r>
          </a:p>
          <a:p>
            <a:pPr eaLnBrk="1" hangingPunct="1">
              <a:spcBef>
                <a:spcPct val="0"/>
              </a:spcBef>
            </a:pPr>
            <a:endParaRPr lang="en-US" altLang="en-US"/>
          </a:p>
          <a:p>
            <a:pPr eaLnBrk="1" hangingPunct="1">
              <a:spcBef>
                <a:spcPct val="0"/>
              </a:spcBef>
            </a:pPr>
            <a:r>
              <a:rPr lang="en-US" altLang="en-US"/>
              <a:t>Arvioitu aika: 10 min</a:t>
            </a:r>
            <a:endParaRPr lang="el-GR" altLang="en-US"/>
          </a:p>
          <a:p>
            <a:pPr eaLnBrk="1" hangingPunct="1"/>
            <a:endParaRPr lang="en-GB" altLang="en-US"/>
          </a:p>
        </p:txBody>
      </p:sp>
      <p:sp>
        <p:nvSpPr>
          <p:cNvPr id="24580" name="Slide Number Placeholder 3">
            <a:extLst>
              <a:ext uri="{FF2B5EF4-FFF2-40B4-BE49-F238E27FC236}">
                <a16:creationId xmlns:a16="http://schemas.microsoft.com/office/drawing/2014/main" xmlns="" id="{6CACE338-8FE6-4623-9682-ACFAA19630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C424B00-119C-4468-B67D-758B84BB4489}" type="slidenum">
              <a:rPr lang="el-GR" altLang="en-US" smtClean="0"/>
              <a:pPr/>
              <a:t>7</a:t>
            </a:fld>
            <a:endParaRPr lang="el-GR" altLang="en-US"/>
          </a:p>
        </p:txBody>
      </p:sp>
    </p:spTree>
    <p:extLst>
      <p:ext uri="{BB962C8B-B14F-4D97-AF65-F5344CB8AC3E}">
        <p14:creationId xmlns:p14="http://schemas.microsoft.com/office/powerpoint/2010/main" val="1302913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xmlns="" id="{DFE82D9A-79D3-484A-8597-C96F5E1C34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xmlns="" id="{158FC286-B171-4CE5-8503-5A30EFE438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Kuvaile perusperiaatteet, jotka ovat yhdistettävuissä hyvään hallintoon urheiluorganisaatiossa. Keskustele osallistujien kanssa siitä, miten periaatteet saadaan vietyä käytäntöön.</a:t>
            </a:r>
          </a:p>
          <a:p>
            <a:pPr eaLnBrk="1" hangingPunct="1">
              <a:spcBef>
                <a:spcPct val="0"/>
              </a:spcBef>
            </a:pPr>
            <a:endParaRPr lang="en-US" altLang="en-US"/>
          </a:p>
          <a:p>
            <a:pPr eaLnBrk="1" hangingPunct="1">
              <a:spcBef>
                <a:spcPct val="0"/>
              </a:spcBef>
            </a:pPr>
            <a:r>
              <a:rPr lang="en-US" altLang="en-US"/>
              <a:t>Arvioitu aika: 10 min</a:t>
            </a:r>
            <a:endParaRPr lang="el-GR" altLang="en-US"/>
          </a:p>
          <a:p>
            <a:pPr eaLnBrk="1" hangingPunct="1"/>
            <a:endParaRPr lang="en-GB" altLang="en-US"/>
          </a:p>
        </p:txBody>
      </p:sp>
      <p:sp>
        <p:nvSpPr>
          <p:cNvPr id="26628" name="Slide Number Placeholder 3">
            <a:extLst>
              <a:ext uri="{FF2B5EF4-FFF2-40B4-BE49-F238E27FC236}">
                <a16:creationId xmlns:a16="http://schemas.microsoft.com/office/drawing/2014/main" xmlns="" id="{669E5172-DB97-49E2-919F-A764F96D8B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4D68471-51A0-4DA1-9B0B-183BAB8D9E1B}" type="slidenum">
              <a:rPr lang="el-GR" altLang="en-US" smtClean="0"/>
              <a:pPr/>
              <a:t>8</a:t>
            </a:fld>
            <a:endParaRPr lang="el-GR" altLang="en-US"/>
          </a:p>
        </p:txBody>
      </p:sp>
    </p:spTree>
    <p:extLst>
      <p:ext uri="{BB962C8B-B14F-4D97-AF65-F5344CB8AC3E}">
        <p14:creationId xmlns:p14="http://schemas.microsoft.com/office/powerpoint/2010/main" val="914972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xmlns="" id="{F730D76C-3012-4923-AAC4-2891C561C6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xmlns="" id="{DD3CD3E0-341D-4BAD-A25F-760F547AB4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Kuvaile perusperiaatteet, jotka ovat yhdistettävuissä hyvään hallintoon urheiluorganisaatiossa. Keskustele osallistujien kanssa siitä, miten periaatteet saadaan vietyä käytäntöön.</a:t>
            </a:r>
          </a:p>
          <a:p>
            <a:pPr eaLnBrk="1" hangingPunct="1">
              <a:spcBef>
                <a:spcPct val="0"/>
              </a:spcBef>
            </a:pPr>
            <a:endParaRPr lang="en-US" altLang="en-US"/>
          </a:p>
          <a:p>
            <a:pPr eaLnBrk="1" hangingPunct="1">
              <a:spcBef>
                <a:spcPct val="0"/>
              </a:spcBef>
            </a:pPr>
            <a:r>
              <a:rPr lang="en-US" altLang="en-US"/>
              <a:t>Arvioitu aika: 10 min</a:t>
            </a:r>
            <a:endParaRPr lang="el-GR" altLang="en-US"/>
          </a:p>
          <a:p>
            <a:pPr eaLnBrk="1" hangingPunct="1"/>
            <a:endParaRPr lang="en-GB" altLang="en-US"/>
          </a:p>
        </p:txBody>
      </p:sp>
      <p:sp>
        <p:nvSpPr>
          <p:cNvPr id="28676" name="Slide Number Placeholder 3">
            <a:extLst>
              <a:ext uri="{FF2B5EF4-FFF2-40B4-BE49-F238E27FC236}">
                <a16:creationId xmlns:a16="http://schemas.microsoft.com/office/drawing/2014/main" xmlns="" id="{8073083A-36EF-4684-ABE9-0A333EE6A6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1C7640D-64E4-410F-A7C8-54CA5AFC0665}" type="slidenum">
              <a:rPr lang="el-GR" altLang="en-US" smtClean="0"/>
              <a:pPr/>
              <a:t>9</a:t>
            </a:fld>
            <a:endParaRPr lang="el-GR" altLang="en-US"/>
          </a:p>
        </p:txBody>
      </p:sp>
    </p:spTree>
    <p:extLst>
      <p:ext uri="{BB962C8B-B14F-4D97-AF65-F5344CB8AC3E}">
        <p14:creationId xmlns:p14="http://schemas.microsoft.com/office/powerpoint/2010/main" val="1968231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Θέση εικόνας διαφάνειας">
            <a:extLst>
              <a:ext uri="{FF2B5EF4-FFF2-40B4-BE49-F238E27FC236}">
                <a16:creationId xmlns:a16="http://schemas.microsoft.com/office/drawing/2014/main" xmlns="" id="{A531EEDD-1944-45F5-B4E7-9A413911AF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2 - Θέση σημειώσεων">
            <a:extLst>
              <a:ext uri="{FF2B5EF4-FFF2-40B4-BE49-F238E27FC236}">
                <a16:creationId xmlns:a16="http://schemas.microsoft.com/office/drawing/2014/main" xmlns="" id="{06137807-77D0-407E-B04D-9EBDF976DD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l-GR"/>
              <a:t>Keskustele lyhyesti urheilun korruptioon puuttumisesta (whistleblowing). Keskustele, miksi on tärkeää kouluttaa urheilijoita. Pohdi esteitä taistella korruptiota vastaan (esim. kustannukset, ei pääsyä tarvittavien ihmisten luo, todisteiden puute)</a:t>
            </a:r>
          </a:p>
          <a:p>
            <a:pPr eaLnBrk="1" hangingPunct="1">
              <a:spcBef>
                <a:spcPct val="0"/>
              </a:spcBef>
            </a:pPr>
            <a:endParaRPr lang="en-US" altLang="el-GR"/>
          </a:p>
          <a:p>
            <a:pPr eaLnBrk="1" hangingPunct="1">
              <a:spcBef>
                <a:spcPct val="0"/>
              </a:spcBef>
            </a:pPr>
            <a:r>
              <a:rPr lang="en-US" altLang="el-GR"/>
              <a:t>Arvioitu aika: 3 min</a:t>
            </a:r>
            <a:endParaRPr lang="el-GR" altLang="el-GR"/>
          </a:p>
        </p:txBody>
      </p:sp>
      <p:sp>
        <p:nvSpPr>
          <p:cNvPr id="30724" name="3 - Θέση αριθμού διαφάνειας">
            <a:extLst>
              <a:ext uri="{FF2B5EF4-FFF2-40B4-BE49-F238E27FC236}">
                <a16:creationId xmlns:a16="http://schemas.microsoft.com/office/drawing/2014/main" xmlns="" id="{2AC91368-6364-4AF3-BF41-ED9838B2E6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9E8E039-7885-48C0-B418-4D3E6721A5CD}" type="slidenum">
              <a:rPr lang="el-GR" altLang="el-GR" smtClean="0"/>
              <a:pPr/>
              <a:t>10</a:t>
            </a:fld>
            <a:endParaRPr lang="el-GR" altLang="el-GR"/>
          </a:p>
        </p:txBody>
      </p:sp>
    </p:spTree>
    <p:extLst>
      <p:ext uri="{BB962C8B-B14F-4D97-AF65-F5344CB8AC3E}">
        <p14:creationId xmlns:p14="http://schemas.microsoft.com/office/powerpoint/2010/main" val="691046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Θέση εικόνας διαφάνειας">
            <a:extLst>
              <a:ext uri="{FF2B5EF4-FFF2-40B4-BE49-F238E27FC236}">
                <a16:creationId xmlns:a16="http://schemas.microsoft.com/office/drawing/2014/main" xmlns="" id="{B2CD7720-8822-4FBD-BD3E-2646323102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2 - Θέση σημειώσεων">
            <a:extLst>
              <a:ext uri="{FF2B5EF4-FFF2-40B4-BE49-F238E27FC236}">
                <a16:creationId xmlns:a16="http://schemas.microsoft.com/office/drawing/2014/main" xmlns="" id="{16C03725-FA71-4810-8AD1-8E94C8EB80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l-GR"/>
              <a:t>Selitä puuttumisen määritelmä</a:t>
            </a:r>
          </a:p>
          <a:p>
            <a:pPr eaLnBrk="1" hangingPunct="1">
              <a:spcBef>
                <a:spcPct val="0"/>
              </a:spcBef>
            </a:pPr>
            <a:endParaRPr lang="en-US" altLang="el-GR"/>
          </a:p>
          <a:p>
            <a:pPr eaLnBrk="1" hangingPunct="1">
              <a:spcBef>
                <a:spcPct val="0"/>
              </a:spcBef>
            </a:pPr>
            <a:r>
              <a:rPr lang="en-US" altLang="el-GR"/>
              <a:t>Arvioitu aika: 3 min</a:t>
            </a:r>
            <a:endParaRPr lang="el-GR" altLang="el-GR"/>
          </a:p>
        </p:txBody>
      </p:sp>
      <p:sp>
        <p:nvSpPr>
          <p:cNvPr id="32772" name="3 - Θέση αριθμού διαφάνειας">
            <a:extLst>
              <a:ext uri="{FF2B5EF4-FFF2-40B4-BE49-F238E27FC236}">
                <a16:creationId xmlns:a16="http://schemas.microsoft.com/office/drawing/2014/main" xmlns="" id="{8B5C938D-3DCF-428F-90AB-D40B414282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585C7D5-7EE3-4E16-B9E6-C7E1A4851DDA}" type="slidenum">
              <a:rPr lang="el-GR" altLang="el-GR" smtClean="0"/>
              <a:pPr/>
              <a:t>11</a:t>
            </a:fld>
            <a:endParaRPr lang="el-GR" altLang="el-GR"/>
          </a:p>
        </p:txBody>
      </p:sp>
    </p:spTree>
    <p:extLst>
      <p:ext uri="{BB962C8B-B14F-4D97-AF65-F5344CB8AC3E}">
        <p14:creationId xmlns:p14="http://schemas.microsoft.com/office/powerpoint/2010/main" val="828189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a:extLst>
              <a:ext uri="{FF2B5EF4-FFF2-40B4-BE49-F238E27FC236}">
                <a16:creationId xmlns:a16="http://schemas.microsoft.com/office/drawing/2014/main" xmlns="" id="{A7041629-88C8-49B3-B3B5-D8418ED6DC9F}"/>
              </a:ext>
            </a:extLst>
          </p:cNvPr>
          <p:cNvSpPr>
            <a:spLocks noGrp="1"/>
          </p:cNvSpPr>
          <p:nvPr>
            <p:ph type="dt" sz="half" idx="10"/>
          </p:nvPr>
        </p:nvSpPr>
        <p:spPr/>
        <p:txBody>
          <a:bodyPr/>
          <a:lstStyle>
            <a:lvl1pPr>
              <a:defRPr/>
            </a:lvl1pPr>
          </a:lstStyle>
          <a:p>
            <a:pPr>
              <a:defRPr/>
            </a:pPr>
            <a:fld id="{0CA76F02-E1B4-43ED-BDED-6F61FC6FDA71}" type="datetimeFigureOut">
              <a:rPr lang="el-GR"/>
              <a:pPr>
                <a:defRPr/>
              </a:pPr>
              <a:t>22/3/20</a:t>
            </a:fld>
            <a:endParaRPr lang="el-GR" dirty="0"/>
          </a:p>
        </p:txBody>
      </p:sp>
      <p:sp>
        <p:nvSpPr>
          <p:cNvPr id="5" name="4 - Θέση υποσέλιδου">
            <a:extLst>
              <a:ext uri="{FF2B5EF4-FFF2-40B4-BE49-F238E27FC236}">
                <a16:creationId xmlns:a16="http://schemas.microsoft.com/office/drawing/2014/main" xmlns="" id="{EE062D63-A3AB-453A-8CCA-348B54B9D3D3}"/>
              </a:ext>
            </a:extLst>
          </p:cNvPr>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a:extLst>
              <a:ext uri="{FF2B5EF4-FFF2-40B4-BE49-F238E27FC236}">
                <a16:creationId xmlns:a16="http://schemas.microsoft.com/office/drawing/2014/main" xmlns="" id="{93F39BBD-18ED-416F-A649-C3B06C8BED26}"/>
              </a:ext>
            </a:extLst>
          </p:cNvPr>
          <p:cNvSpPr>
            <a:spLocks noGrp="1"/>
          </p:cNvSpPr>
          <p:nvPr>
            <p:ph type="sldNum" sz="quarter" idx="12"/>
          </p:nvPr>
        </p:nvSpPr>
        <p:spPr/>
        <p:txBody>
          <a:bodyPr/>
          <a:lstStyle>
            <a:lvl1pPr>
              <a:defRPr/>
            </a:lvl1pPr>
          </a:lstStyle>
          <a:p>
            <a:pPr>
              <a:defRPr/>
            </a:pPr>
            <a:fld id="{59F7CCB4-F9BB-4864-8354-3DF7C6BAE4B5}" type="slidenum">
              <a:rPr lang="el-GR" altLang="en-US"/>
              <a:pPr>
                <a:defRPr/>
              </a:pPr>
              <a:t>‹#›</a:t>
            </a:fld>
            <a:endParaRPr lang="el-GR" altLang="en-US"/>
          </a:p>
        </p:txBody>
      </p:sp>
    </p:spTree>
    <p:extLst>
      <p:ext uri="{BB962C8B-B14F-4D97-AF65-F5344CB8AC3E}">
        <p14:creationId xmlns:p14="http://schemas.microsoft.com/office/powerpoint/2010/main" val="1329007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xmlns="" id="{FCD1793A-FDCF-4095-A1F2-4FB19FC7681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30950"/>
            <a:ext cx="16906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a:extLst>
              <a:ext uri="{FF2B5EF4-FFF2-40B4-BE49-F238E27FC236}">
                <a16:creationId xmlns:a16="http://schemas.microsoft.com/office/drawing/2014/main" xmlns="" id="{D084CBA3-4435-4F64-AFA0-58E1BA0A69BB}"/>
              </a:ext>
            </a:extLst>
          </p:cNvPr>
          <p:cNvSpPr>
            <a:spLocks noGrp="1"/>
          </p:cNvSpPr>
          <p:nvPr>
            <p:ph type="dt" sz="half" idx="10"/>
          </p:nvPr>
        </p:nvSpPr>
        <p:spPr/>
        <p:txBody>
          <a:bodyPr/>
          <a:lstStyle>
            <a:lvl1pPr>
              <a:defRPr/>
            </a:lvl1pPr>
          </a:lstStyle>
          <a:p>
            <a:pPr>
              <a:defRPr/>
            </a:pPr>
            <a:fld id="{1878BDD0-E46F-4BC3-A558-FA767D4C9FF4}" type="datetimeFigureOut">
              <a:rPr lang="el-GR"/>
              <a:pPr>
                <a:defRPr/>
              </a:pPr>
              <a:t>22/3/20</a:t>
            </a:fld>
            <a:endParaRPr lang="el-GR" dirty="0"/>
          </a:p>
        </p:txBody>
      </p:sp>
      <p:sp>
        <p:nvSpPr>
          <p:cNvPr id="6" name="4 - Θέση υποσέλιδου">
            <a:extLst>
              <a:ext uri="{FF2B5EF4-FFF2-40B4-BE49-F238E27FC236}">
                <a16:creationId xmlns:a16="http://schemas.microsoft.com/office/drawing/2014/main" xmlns="" id="{6B55193F-FEA6-424E-BEDF-D3DCDA89044D}"/>
              </a:ext>
            </a:extLst>
          </p:cNvPr>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a:extLst>
              <a:ext uri="{FF2B5EF4-FFF2-40B4-BE49-F238E27FC236}">
                <a16:creationId xmlns:a16="http://schemas.microsoft.com/office/drawing/2014/main" xmlns="" id="{9D21346C-89E0-41D3-874D-8C97D8286A2B}"/>
              </a:ext>
            </a:extLst>
          </p:cNvPr>
          <p:cNvSpPr>
            <a:spLocks noGrp="1"/>
          </p:cNvSpPr>
          <p:nvPr>
            <p:ph type="sldNum" sz="quarter" idx="12"/>
          </p:nvPr>
        </p:nvSpPr>
        <p:spPr/>
        <p:txBody>
          <a:bodyPr/>
          <a:lstStyle>
            <a:lvl1pPr>
              <a:defRPr/>
            </a:lvl1pPr>
          </a:lstStyle>
          <a:p>
            <a:pPr>
              <a:defRPr/>
            </a:pPr>
            <a:fld id="{83989661-2A53-4BD9-AAA1-697C0DBA69A0}" type="slidenum">
              <a:rPr lang="el-GR" altLang="en-US"/>
              <a:pPr>
                <a:defRPr/>
              </a:pPr>
              <a:t>‹#›</a:t>
            </a:fld>
            <a:endParaRPr lang="el-GR" altLang="en-US"/>
          </a:p>
        </p:txBody>
      </p:sp>
    </p:spTree>
    <p:extLst>
      <p:ext uri="{BB962C8B-B14F-4D97-AF65-F5344CB8AC3E}">
        <p14:creationId xmlns:p14="http://schemas.microsoft.com/office/powerpoint/2010/main" val="1435934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xmlns="" id="{2E0902E1-6CBB-48A8-9E51-230037D05B8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30950"/>
            <a:ext cx="16906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a:extLst>
              <a:ext uri="{FF2B5EF4-FFF2-40B4-BE49-F238E27FC236}">
                <a16:creationId xmlns:a16="http://schemas.microsoft.com/office/drawing/2014/main" xmlns="" id="{ADAA9EB3-29D9-4175-8281-3322C99305CA}"/>
              </a:ext>
            </a:extLst>
          </p:cNvPr>
          <p:cNvSpPr>
            <a:spLocks noGrp="1"/>
          </p:cNvSpPr>
          <p:nvPr>
            <p:ph type="dt" sz="half" idx="10"/>
          </p:nvPr>
        </p:nvSpPr>
        <p:spPr/>
        <p:txBody>
          <a:bodyPr/>
          <a:lstStyle>
            <a:lvl1pPr>
              <a:defRPr/>
            </a:lvl1pPr>
          </a:lstStyle>
          <a:p>
            <a:pPr>
              <a:defRPr/>
            </a:pPr>
            <a:fld id="{3A095942-176B-4CBB-AC38-CB963A56879A}" type="datetimeFigureOut">
              <a:rPr lang="el-GR"/>
              <a:pPr>
                <a:defRPr/>
              </a:pPr>
              <a:t>22/3/20</a:t>
            </a:fld>
            <a:endParaRPr lang="el-GR" dirty="0"/>
          </a:p>
        </p:txBody>
      </p:sp>
      <p:sp>
        <p:nvSpPr>
          <p:cNvPr id="6" name="4 - Θέση υποσέλιδου">
            <a:extLst>
              <a:ext uri="{FF2B5EF4-FFF2-40B4-BE49-F238E27FC236}">
                <a16:creationId xmlns:a16="http://schemas.microsoft.com/office/drawing/2014/main" xmlns="" id="{086B4F6B-AC26-4EAE-8350-73C7C1339822}"/>
              </a:ext>
            </a:extLst>
          </p:cNvPr>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a:extLst>
              <a:ext uri="{FF2B5EF4-FFF2-40B4-BE49-F238E27FC236}">
                <a16:creationId xmlns:a16="http://schemas.microsoft.com/office/drawing/2014/main" xmlns="" id="{12958DD1-4F0A-4C99-9A76-122C6814E36E}"/>
              </a:ext>
            </a:extLst>
          </p:cNvPr>
          <p:cNvSpPr>
            <a:spLocks noGrp="1"/>
          </p:cNvSpPr>
          <p:nvPr>
            <p:ph type="sldNum" sz="quarter" idx="12"/>
          </p:nvPr>
        </p:nvSpPr>
        <p:spPr/>
        <p:txBody>
          <a:bodyPr/>
          <a:lstStyle>
            <a:lvl1pPr>
              <a:defRPr/>
            </a:lvl1pPr>
          </a:lstStyle>
          <a:p>
            <a:pPr>
              <a:defRPr/>
            </a:pPr>
            <a:fld id="{CB8352E4-3FA2-4A1C-92A6-D2555B9DE0F0}" type="slidenum">
              <a:rPr lang="el-GR" altLang="en-US"/>
              <a:pPr>
                <a:defRPr/>
              </a:pPr>
              <a:t>‹#›</a:t>
            </a:fld>
            <a:endParaRPr lang="el-GR" altLang="en-US"/>
          </a:p>
        </p:txBody>
      </p:sp>
    </p:spTree>
    <p:extLst>
      <p:ext uri="{BB962C8B-B14F-4D97-AF65-F5344CB8AC3E}">
        <p14:creationId xmlns:p14="http://schemas.microsoft.com/office/powerpoint/2010/main" val="2938431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xmlns="" id="{4969302D-48C2-47DB-AF1E-4E70DE32B6D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30950"/>
            <a:ext cx="16906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a:extLst>
              <a:ext uri="{FF2B5EF4-FFF2-40B4-BE49-F238E27FC236}">
                <a16:creationId xmlns:a16="http://schemas.microsoft.com/office/drawing/2014/main" xmlns="" id="{A1A1A0A2-ECDB-42F5-95D5-BB6EF75478D5}"/>
              </a:ext>
            </a:extLst>
          </p:cNvPr>
          <p:cNvSpPr>
            <a:spLocks noGrp="1"/>
          </p:cNvSpPr>
          <p:nvPr>
            <p:ph type="dt" sz="half" idx="10"/>
          </p:nvPr>
        </p:nvSpPr>
        <p:spPr/>
        <p:txBody>
          <a:bodyPr/>
          <a:lstStyle>
            <a:lvl1pPr>
              <a:defRPr/>
            </a:lvl1pPr>
          </a:lstStyle>
          <a:p>
            <a:pPr>
              <a:defRPr/>
            </a:pPr>
            <a:fld id="{A5AA6677-25F8-4D8E-82AA-5456984F882B}" type="datetimeFigureOut">
              <a:rPr lang="el-GR"/>
              <a:pPr>
                <a:defRPr/>
              </a:pPr>
              <a:t>22/3/20</a:t>
            </a:fld>
            <a:endParaRPr lang="el-GR" dirty="0"/>
          </a:p>
        </p:txBody>
      </p:sp>
      <p:sp>
        <p:nvSpPr>
          <p:cNvPr id="6" name="4 - Θέση υποσέλιδου">
            <a:extLst>
              <a:ext uri="{FF2B5EF4-FFF2-40B4-BE49-F238E27FC236}">
                <a16:creationId xmlns:a16="http://schemas.microsoft.com/office/drawing/2014/main" xmlns="" id="{45FFEC98-8638-4429-8842-C61995D1A672}"/>
              </a:ext>
            </a:extLst>
          </p:cNvPr>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a:extLst>
              <a:ext uri="{FF2B5EF4-FFF2-40B4-BE49-F238E27FC236}">
                <a16:creationId xmlns:a16="http://schemas.microsoft.com/office/drawing/2014/main" xmlns="" id="{F1FE72B0-DC25-407E-8C17-6D1E01659E1B}"/>
              </a:ext>
            </a:extLst>
          </p:cNvPr>
          <p:cNvSpPr>
            <a:spLocks noGrp="1"/>
          </p:cNvSpPr>
          <p:nvPr>
            <p:ph type="sldNum" sz="quarter" idx="12"/>
          </p:nvPr>
        </p:nvSpPr>
        <p:spPr/>
        <p:txBody>
          <a:bodyPr/>
          <a:lstStyle>
            <a:lvl1pPr>
              <a:defRPr/>
            </a:lvl1pPr>
          </a:lstStyle>
          <a:p>
            <a:pPr>
              <a:defRPr/>
            </a:pPr>
            <a:fld id="{F62E8C59-5368-4A4A-9B6D-FCBF5E9FE0E3}" type="slidenum">
              <a:rPr lang="el-GR" altLang="en-US"/>
              <a:pPr>
                <a:defRPr/>
              </a:pPr>
              <a:t>‹#›</a:t>
            </a:fld>
            <a:endParaRPr lang="el-GR" altLang="en-US"/>
          </a:p>
        </p:txBody>
      </p:sp>
    </p:spTree>
    <p:extLst>
      <p:ext uri="{BB962C8B-B14F-4D97-AF65-F5344CB8AC3E}">
        <p14:creationId xmlns:p14="http://schemas.microsoft.com/office/powerpoint/2010/main" val="3636409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xmlns="" id="{7CD9F1D8-24D8-455F-BCDA-CAF7F2CCD8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30950"/>
            <a:ext cx="16906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5" name="3 - Θέση ημερομηνίας">
            <a:extLst>
              <a:ext uri="{FF2B5EF4-FFF2-40B4-BE49-F238E27FC236}">
                <a16:creationId xmlns:a16="http://schemas.microsoft.com/office/drawing/2014/main" xmlns="" id="{CDF057CB-C7FF-4568-B958-2D3D75C654DA}"/>
              </a:ext>
            </a:extLst>
          </p:cNvPr>
          <p:cNvSpPr>
            <a:spLocks noGrp="1"/>
          </p:cNvSpPr>
          <p:nvPr>
            <p:ph type="dt" sz="half" idx="10"/>
          </p:nvPr>
        </p:nvSpPr>
        <p:spPr/>
        <p:txBody>
          <a:bodyPr/>
          <a:lstStyle>
            <a:lvl1pPr>
              <a:defRPr/>
            </a:lvl1pPr>
          </a:lstStyle>
          <a:p>
            <a:pPr>
              <a:defRPr/>
            </a:pPr>
            <a:fld id="{C55161F8-511A-411C-AA0F-0BA245952D92}" type="datetimeFigureOut">
              <a:rPr lang="el-GR"/>
              <a:pPr>
                <a:defRPr/>
              </a:pPr>
              <a:t>22/3/20</a:t>
            </a:fld>
            <a:endParaRPr lang="el-GR" dirty="0"/>
          </a:p>
        </p:txBody>
      </p:sp>
      <p:sp>
        <p:nvSpPr>
          <p:cNvPr id="6" name="4 - Θέση υποσέλιδου">
            <a:extLst>
              <a:ext uri="{FF2B5EF4-FFF2-40B4-BE49-F238E27FC236}">
                <a16:creationId xmlns:a16="http://schemas.microsoft.com/office/drawing/2014/main" xmlns="" id="{E994FF59-BA81-4715-89DD-B46C5ECB2828}"/>
              </a:ext>
            </a:extLst>
          </p:cNvPr>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a:extLst>
              <a:ext uri="{FF2B5EF4-FFF2-40B4-BE49-F238E27FC236}">
                <a16:creationId xmlns:a16="http://schemas.microsoft.com/office/drawing/2014/main" xmlns="" id="{677C0613-F2E4-4D46-A290-4EC75339E189}"/>
              </a:ext>
            </a:extLst>
          </p:cNvPr>
          <p:cNvSpPr>
            <a:spLocks noGrp="1"/>
          </p:cNvSpPr>
          <p:nvPr>
            <p:ph type="sldNum" sz="quarter" idx="12"/>
          </p:nvPr>
        </p:nvSpPr>
        <p:spPr/>
        <p:txBody>
          <a:bodyPr/>
          <a:lstStyle>
            <a:lvl1pPr>
              <a:defRPr/>
            </a:lvl1pPr>
          </a:lstStyle>
          <a:p>
            <a:pPr>
              <a:defRPr/>
            </a:pPr>
            <a:fld id="{08A029AA-6894-43BE-8EF8-8D38D306F38E}" type="slidenum">
              <a:rPr lang="el-GR" altLang="en-US"/>
              <a:pPr>
                <a:defRPr/>
              </a:pPr>
              <a:t>‹#›</a:t>
            </a:fld>
            <a:endParaRPr lang="el-GR" altLang="en-US"/>
          </a:p>
        </p:txBody>
      </p:sp>
    </p:spTree>
    <p:extLst>
      <p:ext uri="{BB962C8B-B14F-4D97-AF65-F5344CB8AC3E}">
        <p14:creationId xmlns:p14="http://schemas.microsoft.com/office/powerpoint/2010/main" val="108788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5" name="Picture 8">
            <a:extLst>
              <a:ext uri="{FF2B5EF4-FFF2-40B4-BE49-F238E27FC236}">
                <a16:creationId xmlns:a16="http://schemas.microsoft.com/office/drawing/2014/main" xmlns="" id="{75936E3C-759B-4CE5-B6C8-16094D7E3F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30950"/>
            <a:ext cx="16906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3 - Θέση ημερομηνίας">
            <a:extLst>
              <a:ext uri="{FF2B5EF4-FFF2-40B4-BE49-F238E27FC236}">
                <a16:creationId xmlns:a16="http://schemas.microsoft.com/office/drawing/2014/main" xmlns="" id="{CB2F024E-F7D0-4923-9B5E-097F77B97A4A}"/>
              </a:ext>
            </a:extLst>
          </p:cNvPr>
          <p:cNvSpPr>
            <a:spLocks noGrp="1"/>
          </p:cNvSpPr>
          <p:nvPr>
            <p:ph type="dt" sz="half" idx="10"/>
          </p:nvPr>
        </p:nvSpPr>
        <p:spPr/>
        <p:txBody>
          <a:bodyPr/>
          <a:lstStyle>
            <a:lvl1pPr>
              <a:defRPr/>
            </a:lvl1pPr>
          </a:lstStyle>
          <a:p>
            <a:pPr>
              <a:defRPr/>
            </a:pPr>
            <a:fld id="{7A208473-2783-45AA-B63E-AB3282DDC22E}" type="datetimeFigureOut">
              <a:rPr lang="el-GR"/>
              <a:pPr>
                <a:defRPr/>
              </a:pPr>
              <a:t>22/3/20</a:t>
            </a:fld>
            <a:endParaRPr lang="el-GR" dirty="0"/>
          </a:p>
        </p:txBody>
      </p:sp>
      <p:sp>
        <p:nvSpPr>
          <p:cNvPr id="7" name="4 - Θέση υποσέλιδου">
            <a:extLst>
              <a:ext uri="{FF2B5EF4-FFF2-40B4-BE49-F238E27FC236}">
                <a16:creationId xmlns:a16="http://schemas.microsoft.com/office/drawing/2014/main" xmlns="" id="{409DAE83-ED62-4C4A-B316-CA19832BB740}"/>
              </a:ext>
            </a:extLst>
          </p:cNvPr>
          <p:cNvSpPr>
            <a:spLocks noGrp="1"/>
          </p:cNvSpPr>
          <p:nvPr>
            <p:ph type="ftr" sz="quarter" idx="11"/>
          </p:nvPr>
        </p:nvSpPr>
        <p:spPr/>
        <p:txBody>
          <a:bodyPr/>
          <a:lstStyle>
            <a:lvl1pPr>
              <a:defRPr/>
            </a:lvl1pPr>
          </a:lstStyle>
          <a:p>
            <a:pPr>
              <a:defRPr/>
            </a:pPr>
            <a:endParaRPr lang="el-GR"/>
          </a:p>
        </p:txBody>
      </p:sp>
      <p:sp>
        <p:nvSpPr>
          <p:cNvPr id="8" name="5 - Θέση αριθμού διαφάνειας">
            <a:extLst>
              <a:ext uri="{FF2B5EF4-FFF2-40B4-BE49-F238E27FC236}">
                <a16:creationId xmlns:a16="http://schemas.microsoft.com/office/drawing/2014/main" xmlns="" id="{DB5B215B-7F8B-4435-9115-AA3C334D57FB}"/>
              </a:ext>
            </a:extLst>
          </p:cNvPr>
          <p:cNvSpPr>
            <a:spLocks noGrp="1"/>
          </p:cNvSpPr>
          <p:nvPr>
            <p:ph type="sldNum" sz="quarter" idx="12"/>
          </p:nvPr>
        </p:nvSpPr>
        <p:spPr/>
        <p:txBody>
          <a:bodyPr/>
          <a:lstStyle>
            <a:lvl1pPr>
              <a:defRPr/>
            </a:lvl1pPr>
          </a:lstStyle>
          <a:p>
            <a:pPr>
              <a:defRPr/>
            </a:pPr>
            <a:fld id="{FD768956-EDCB-43DC-B6BD-F276065549DA}" type="slidenum">
              <a:rPr lang="el-GR" altLang="en-US"/>
              <a:pPr>
                <a:defRPr/>
              </a:pPr>
              <a:t>‹#›</a:t>
            </a:fld>
            <a:endParaRPr lang="el-GR" altLang="en-US"/>
          </a:p>
        </p:txBody>
      </p:sp>
    </p:spTree>
    <p:extLst>
      <p:ext uri="{BB962C8B-B14F-4D97-AF65-F5344CB8AC3E}">
        <p14:creationId xmlns:p14="http://schemas.microsoft.com/office/powerpoint/2010/main" val="908363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xmlns="" id="{2FC93684-4D02-4746-857C-5CBD8E0B209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30950"/>
            <a:ext cx="16906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8" name="3 - Θέση ημερομηνίας">
            <a:extLst>
              <a:ext uri="{FF2B5EF4-FFF2-40B4-BE49-F238E27FC236}">
                <a16:creationId xmlns:a16="http://schemas.microsoft.com/office/drawing/2014/main" xmlns="" id="{DB05D0F3-65F4-4C3F-8D17-ECD831A44C2A}"/>
              </a:ext>
            </a:extLst>
          </p:cNvPr>
          <p:cNvSpPr>
            <a:spLocks noGrp="1"/>
          </p:cNvSpPr>
          <p:nvPr>
            <p:ph type="dt" sz="half" idx="10"/>
          </p:nvPr>
        </p:nvSpPr>
        <p:spPr/>
        <p:txBody>
          <a:bodyPr/>
          <a:lstStyle>
            <a:lvl1pPr>
              <a:defRPr/>
            </a:lvl1pPr>
          </a:lstStyle>
          <a:p>
            <a:pPr>
              <a:defRPr/>
            </a:pPr>
            <a:fld id="{EDB7EC46-193F-4B5F-80F9-7B2DBA30B589}" type="datetimeFigureOut">
              <a:rPr lang="el-GR"/>
              <a:pPr>
                <a:defRPr/>
              </a:pPr>
              <a:t>22/3/20</a:t>
            </a:fld>
            <a:endParaRPr lang="el-GR" dirty="0"/>
          </a:p>
        </p:txBody>
      </p:sp>
      <p:sp>
        <p:nvSpPr>
          <p:cNvPr id="9" name="4 - Θέση υποσέλιδου">
            <a:extLst>
              <a:ext uri="{FF2B5EF4-FFF2-40B4-BE49-F238E27FC236}">
                <a16:creationId xmlns:a16="http://schemas.microsoft.com/office/drawing/2014/main" xmlns="" id="{99C9FC6D-84AD-4993-8065-808DAF196A20}"/>
              </a:ext>
            </a:extLst>
          </p:cNvPr>
          <p:cNvSpPr>
            <a:spLocks noGrp="1"/>
          </p:cNvSpPr>
          <p:nvPr>
            <p:ph type="ftr" sz="quarter" idx="11"/>
          </p:nvPr>
        </p:nvSpPr>
        <p:spPr/>
        <p:txBody>
          <a:bodyPr/>
          <a:lstStyle>
            <a:lvl1pPr>
              <a:defRPr/>
            </a:lvl1pPr>
          </a:lstStyle>
          <a:p>
            <a:pPr>
              <a:defRPr/>
            </a:pPr>
            <a:endParaRPr lang="el-GR"/>
          </a:p>
        </p:txBody>
      </p:sp>
      <p:sp>
        <p:nvSpPr>
          <p:cNvPr id="10" name="5 - Θέση αριθμού διαφάνειας">
            <a:extLst>
              <a:ext uri="{FF2B5EF4-FFF2-40B4-BE49-F238E27FC236}">
                <a16:creationId xmlns:a16="http://schemas.microsoft.com/office/drawing/2014/main" xmlns="" id="{B17271A8-D406-415E-A661-AB79CB85724C}"/>
              </a:ext>
            </a:extLst>
          </p:cNvPr>
          <p:cNvSpPr>
            <a:spLocks noGrp="1"/>
          </p:cNvSpPr>
          <p:nvPr>
            <p:ph type="sldNum" sz="quarter" idx="12"/>
          </p:nvPr>
        </p:nvSpPr>
        <p:spPr/>
        <p:txBody>
          <a:bodyPr/>
          <a:lstStyle>
            <a:lvl1pPr>
              <a:defRPr/>
            </a:lvl1pPr>
          </a:lstStyle>
          <a:p>
            <a:pPr>
              <a:defRPr/>
            </a:pPr>
            <a:fld id="{EA1A6CE2-3895-47BF-B116-EF2263FD2498}" type="slidenum">
              <a:rPr lang="el-GR" altLang="en-US"/>
              <a:pPr>
                <a:defRPr/>
              </a:pPr>
              <a:t>‹#›</a:t>
            </a:fld>
            <a:endParaRPr lang="el-GR" altLang="en-US"/>
          </a:p>
        </p:txBody>
      </p:sp>
    </p:spTree>
    <p:extLst>
      <p:ext uri="{BB962C8B-B14F-4D97-AF65-F5344CB8AC3E}">
        <p14:creationId xmlns:p14="http://schemas.microsoft.com/office/powerpoint/2010/main" val="2521764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xmlns="" id="{35ACC95A-02DA-4179-8B24-6FB78E4B95B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30950"/>
            <a:ext cx="16906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 Τίτλος"/>
          <p:cNvSpPr>
            <a:spLocks noGrp="1"/>
          </p:cNvSpPr>
          <p:nvPr>
            <p:ph type="title"/>
          </p:nvPr>
        </p:nvSpPr>
        <p:spPr/>
        <p:txBody>
          <a:bodyPr/>
          <a:lstStyle/>
          <a:p>
            <a:r>
              <a:rPr lang="el-GR"/>
              <a:t>Kλικ για επεξεργασία του τίτλου</a:t>
            </a:r>
          </a:p>
        </p:txBody>
      </p:sp>
      <p:sp>
        <p:nvSpPr>
          <p:cNvPr id="4" name="3 - Θέση ημερομηνίας">
            <a:extLst>
              <a:ext uri="{FF2B5EF4-FFF2-40B4-BE49-F238E27FC236}">
                <a16:creationId xmlns:a16="http://schemas.microsoft.com/office/drawing/2014/main" xmlns="" id="{48C1FA25-3DDA-4D45-B30C-0E8405BA206D}"/>
              </a:ext>
            </a:extLst>
          </p:cNvPr>
          <p:cNvSpPr>
            <a:spLocks noGrp="1"/>
          </p:cNvSpPr>
          <p:nvPr>
            <p:ph type="dt" sz="half" idx="10"/>
          </p:nvPr>
        </p:nvSpPr>
        <p:spPr/>
        <p:txBody>
          <a:bodyPr/>
          <a:lstStyle>
            <a:lvl1pPr>
              <a:defRPr/>
            </a:lvl1pPr>
          </a:lstStyle>
          <a:p>
            <a:pPr>
              <a:defRPr/>
            </a:pPr>
            <a:fld id="{1ADDD3D9-1F23-4F4B-A50A-D2B91A2B151C}" type="datetimeFigureOut">
              <a:rPr lang="el-GR"/>
              <a:pPr>
                <a:defRPr/>
              </a:pPr>
              <a:t>22/3/20</a:t>
            </a:fld>
            <a:endParaRPr lang="el-GR" dirty="0"/>
          </a:p>
        </p:txBody>
      </p:sp>
      <p:sp>
        <p:nvSpPr>
          <p:cNvPr id="5" name="4 - Θέση υποσέλιδου">
            <a:extLst>
              <a:ext uri="{FF2B5EF4-FFF2-40B4-BE49-F238E27FC236}">
                <a16:creationId xmlns:a16="http://schemas.microsoft.com/office/drawing/2014/main" xmlns="" id="{211B7C9B-6685-42E7-8D80-4F1224A60A70}"/>
              </a:ext>
            </a:extLst>
          </p:cNvPr>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a:extLst>
              <a:ext uri="{FF2B5EF4-FFF2-40B4-BE49-F238E27FC236}">
                <a16:creationId xmlns:a16="http://schemas.microsoft.com/office/drawing/2014/main" xmlns="" id="{2553A4EE-AB19-41DC-B7BB-8DA375A68067}"/>
              </a:ext>
            </a:extLst>
          </p:cNvPr>
          <p:cNvSpPr>
            <a:spLocks noGrp="1"/>
          </p:cNvSpPr>
          <p:nvPr>
            <p:ph type="sldNum" sz="quarter" idx="12"/>
          </p:nvPr>
        </p:nvSpPr>
        <p:spPr/>
        <p:txBody>
          <a:bodyPr/>
          <a:lstStyle>
            <a:lvl1pPr>
              <a:defRPr/>
            </a:lvl1pPr>
          </a:lstStyle>
          <a:p>
            <a:pPr>
              <a:defRPr/>
            </a:pPr>
            <a:fld id="{AC0DC1CA-202E-4981-A926-9C17F039E95E}" type="slidenum">
              <a:rPr lang="el-GR" altLang="en-US"/>
              <a:pPr>
                <a:defRPr/>
              </a:pPr>
              <a:t>‹#›</a:t>
            </a:fld>
            <a:endParaRPr lang="el-GR" altLang="en-US"/>
          </a:p>
        </p:txBody>
      </p:sp>
    </p:spTree>
    <p:extLst>
      <p:ext uri="{BB962C8B-B14F-4D97-AF65-F5344CB8AC3E}">
        <p14:creationId xmlns:p14="http://schemas.microsoft.com/office/powerpoint/2010/main" val="21676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xmlns="" id="{721AD995-AE14-4C99-9D0D-28C5CECFC55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30950"/>
            <a:ext cx="16906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3 - Θέση ημερομηνίας">
            <a:extLst>
              <a:ext uri="{FF2B5EF4-FFF2-40B4-BE49-F238E27FC236}">
                <a16:creationId xmlns:a16="http://schemas.microsoft.com/office/drawing/2014/main" xmlns="" id="{0593A437-0616-4F02-A9E5-55C8C4F99A73}"/>
              </a:ext>
            </a:extLst>
          </p:cNvPr>
          <p:cNvSpPr>
            <a:spLocks noGrp="1"/>
          </p:cNvSpPr>
          <p:nvPr>
            <p:ph type="dt" sz="half" idx="10"/>
          </p:nvPr>
        </p:nvSpPr>
        <p:spPr/>
        <p:txBody>
          <a:bodyPr/>
          <a:lstStyle>
            <a:lvl1pPr>
              <a:defRPr/>
            </a:lvl1pPr>
          </a:lstStyle>
          <a:p>
            <a:pPr>
              <a:defRPr/>
            </a:pPr>
            <a:fld id="{980FF727-0B49-4FE7-A756-68F151B7F0D0}" type="datetimeFigureOut">
              <a:rPr lang="el-GR"/>
              <a:pPr>
                <a:defRPr/>
              </a:pPr>
              <a:t>22/3/20</a:t>
            </a:fld>
            <a:endParaRPr lang="el-GR" dirty="0"/>
          </a:p>
        </p:txBody>
      </p:sp>
      <p:sp>
        <p:nvSpPr>
          <p:cNvPr id="4" name="4 - Θέση υποσέλιδου">
            <a:extLst>
              <a:ext uri="{FF2B5EF4-FFF2-40B4-BE49-F238E27FC236}">
                <a16:creationId xmlns:a16="http://schemas.microsoft.com/office/drawing/2014/main" xmlns="" id="{81A9AB68-2495-40D1-BE59-F6EE9D8FBFFC}"/>
              </a:ext>
            </a:extLst>
          </p:cNvPr>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a:extLst>
              <a:ext uri="{FF2B5EF4-FFF2-40B4-BE49-F238E27FC236}">
                <a16:creationId xmlns:a16="http://schemas.microsoft.com/office/drawing/2014/main" xmlns="" id="{565C3250-3599-4011-AC7E-EC48C4A466BE}"/>
              </a:ext>
            </a:extLst>
          </p:cNvPr>
          <p:cNvSpPr>
            <a:spLocks noGrp="1"/>
          </p:cNvSpPr>
          <p:nvPr>
            <p:ph type="sldNum" sz="quarter" idx="12"/>
          </p:nvPr>
        </p:nvSpPr>
        <p:spPr/>
        <p:txBody>
          <a:bodyPr/>
          <a:lstStyle>
            <a:lvl1pPr>
              <a:defRPr/>
            </a:lvl1pPr>
          </a:lstStyle>
          <a:p>
            <a:pPr>
              <a:defRPr/>
            </a:pPr>
            <a:fld id="{CD885F18-1110-4A5A-A92E-8824DB88519B}" type="slidenum">
              <a:rPr lang="el-GR" altLang="en-US"/>
              <a:pPr>
                <a:defRPr/>
              </a:pPr>
              <a:t>‹#›</a:t>
            </a:fld>
            <a:endParaRPr lang="el-GR" altLang="en-US"/>
          </a:p>
        </p:txBody>
      </p:sp>
    </p:spTree>
    <p:extLst>
      <p:ext uri="{BB962C8B-B14F-4D97-AF65-F5344CB8AC3E}">
        <p14:creationId xmlns:p14="http://schemas.microsoft.com/office/powerpoint/2010/main" val="94876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5" name="Picture 8">
            <a:extLst>
              <a:ext uri="{FF2B5EF4-FFF2-40B4-BE49-F238E27FC236}">
                <a16:creationId xmlns:a16="http://schemas.microsoft.com/office/drawing/2014/main" xmlns="" id="{BBFA4E79-D4B8-44DB-BCF9-BB56B40D89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30950"/>
            <a:ext cx="16906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6" name="3 - Θέση ημερομηνίας">
            <a:extLst>
              <a:ext uri="{FF2B5EF4-FFF2-40B4-BE49-F238E27FC236}">
                <a16:creationId xmlns:a16="http://schemas.microsoft.com/office/drawing/2014/main" xmlns="" id="{85451A42-4848-41E4-9652-AC86A075DB66}"/>
              </a:ext>
            </a:extLst>
          </p:cNvPr>
          <p:cNvSpPr>
            <a:spLocks noGrp="1"/>
          </p:cNvSpPr>
          <p:nvPr>
            <p:ph type="dt" sz="half" idx="10"/>
          </p:nvPr>
        </p:nvSpPr>
        <p:spPr/>
        <p:txBody>
          <a:bodyPr/>
          <a:lstStyle>
            <a:lvl1pPr>
              <a:defRPr/>
            </a:lvl1pPr>
          </a:lstStyle>
          <a:p>
            <a:pPr>
              <a:defRPr/>
            </a:pPr>
            <a:fld id="{DA68907E-3D0D-4FCE-9AC1-EE10834103A8}" type="datetimeFigureOut">
              <a:rPr lang="el-GR"/>
              <a:pPr>
                <a:defRPr/>
              </a:pPr>
              <a:t>22/3/20</a:t>
            </a:fld>
            <a:endParaRPr lang="el-GR" dirty="0"/>
          </a:p>
        </p:txBody>
      </p:sp>
      <p:sp>
        <p:nvSpPr>
          <p:cNvPr id="7" name="4 - Θέση υποσέλιδου">
            <a:extLst>
              <a:ext uri="{FF2B5EF4-FFF2-40B4-BE49-F238E27FC236}">
                <a16:creationId xmlns:a16="http://schemas.microsoft.com/office/drawing/2014/main" xmlns="" id="{A7EB3C74-397C-4014-9F99-6D2EB3A20262}"/>
              </a:ext>
            </a:extLst>
          </p:cNvPr>
          <p:cNvSpPr>
            <a:spLocks noGrp="1"/>
          </p:cNvSpPr>
          <p:nvPr>
            <p:ph type="ftr" sz="quarter" idx="11"/>
          </p:nvPr>
        </p:nvSpPr>
        <p:spPr/>
        <p:txBody>
          <a:bodyPr/>
          <a:lstStyle>
            <a:lvl1pPr>
              <a:defRPr/>
            </a:lvl1pPr>
          </a:lstStyle>
          <a:p>
            <a:pPr>
              <a:defRPr/>
            </a:pPr>
            <a:endParaRPr lang="el-GR"/>
          </a:p>
        </p:txBody>
      </p:sp>
      <p:sp>
        <p:nvSpPr>
          <p:cNvPr id="8" name="5 - Θέση αριθμού διαφάνειας">
            <a:extLst>
              <a:ext uri="{FF2B5EF4-FFF2-40B4-BE49-F238E27FC236}">
                <a16:creationId xmlns:a16="http://schemas.microsoft.com/office/drawing/2014/main" xmlns="" id="{CFA856AD-A7D1-4D7A-B0C3-B303DF8FA8E5}"/>
              </a:ext>
            </a:extLst>
          </p:cNvPr>
          <p:cNvSpPr>
            <a:spLocks noGrp="1"/>
          </p:cNvSpPr>
          <p:nvPr>
            <p:ph type="sldNum" sz="quarter" idx="12"/>
          </p:nvPr>
        </p:nvSpPr>
        <p:spPr/>
        <p:txBody>
          <a:bodyPr/>
          <a:lstStyle>
            <a:lvl1pPr>
              <a:defRPr/>
            </a:lvl1pPr>
          </a:lstStyle>
          <a:p>
            <a:pPr>
              <a:defRPr/>
            </a:pPr>
            <a:fld id="{D88A47EE-4C5E-4FF6-BFDC-5518492111C3}" type="slidenum">
              <a:rPr lang="el-GR" altLang="en-US"/>
              <a:pPr>
                <a:defRPr/>
              </a:pPr>
              <a:t>‹#›</a:t>
            </a:fld>
            <a:endParaRPr lang="el-GR" altLang="en-US"/>
          </a:p>
        </p:txBody>
      </p:sp>
    </p:spTree>
    <p:extLst>
      <p:ext uri="{BB962C8B-B14F-4D97-AF65-F5344CB8AC3E}">
        <p14:creationId xmlns:p14="http://schemas.microsoft.com/office/powerpoint/2010/main" val="357283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5" name="Picture 8">
            <a:extLst>
              <a:ext uri="{FF2B5EF4-FFF2-40B4-BE49-F238E27FC236}">
                <a16:creationId xmlns:a16="http://schemas.microsoft.com/office/drawing/2014/main" xmlns="" id="{FEC85B0A-70A7-43F1-B10B-239D7B932AC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30950"/>
            <a:ext cx="16906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6" name="3 - Θέση ημερομηνίας">
            <a:extLst>
              <a:ext uri="{FF2B5EF4-FFF2-40B4-BE49-F238E27FC236}">
                <a16:creationId xmlns:a16="http://schemas.microsoft.com/office/drawing/2014/main" xmlns="" id="{992C23C4-6975-4A7D-A4A0-AFDF6AA010AA}"/>
              </a:ext>
            </a:extLst>
          </p:cNvPr>
          <p:cNvSpPr>
            <a:spLocks noGrp="1"/>
          </p:cNvSpPr>
          <p:nvPr>
            <p:ph type="dt" sz="half" idx="10"/>
          </p:nvPr>
        </p:nvSpPr>
        <p:spPr/>
        <p:txBody>
          <a:bodyPr/>
          <a:lstStyle>
            <a:lvl1pPr>
              <a:defRPr/>
            </a:lvl1pPr>
          </a:lstStyle>
          <a:p>
            <a:pPr>
              <a:defRPr/>
            </a:pPr>
            <a:fld id="{04B04A0F-28FF-41F9-A605-4F37B547FE8E}" type="datetimeFigureOut">
              <a:rPr lang="el-GR"/>
              <a:pPr>
                <a:defRPr/>
              </a:pPr>
              <a:t>22/3/20</a:t>
            </a:fld>
            <a:endParaRPr lang="el-GR" dirty="0"/>
          </a:p>
        </p:txBody>
      </p:sp>
      <p:sp>
        <p:nvSpPr>
          <p:cNvPr id="7" name="4 - Θέση υποσέλιδου">
            <a:extLst>
              <a:ext uri="{FF2B5EF4-FFF2-40B4-BE49-F238E27FC236}">
                <a16:creationId xmlns:a16="http://schemas.microsoft.com/office/drawing/2014/main" xmlns="" id="{6EFC3856-5244-4C68-B68B-5AA984191E3C}"/>
              </a:ext>
            </a:extLst>
          </p:cNvPr>
          <p:cNvSpPr>
            <a:spLocks noGrp="1"/>
          </p:cNvSpPr>
          <p:nvPr>
            <p:ph type="ftr" sz="quarter" idx="11"/>
          </p:nvPr>
        </p:nvSpPr>
        <p:spPr/>
        <p:txBody>
          <a:bodyPr/>
          <a:lstStyle>
            <a:lvl1pPr>
              <a:defRPr/>
            </a:lvl1pPr>
          </a:lstStyle>
          <a:p>
            <a:pPr>
              <a:defRPr/>
            </a:pPr>
            <a:endParaRPr lang="el-GR"/>
          </a:p>
        </p:txBody>
      </p:sp>
      <p:sp>
        <p:nvSpPr>
          <p:cNvPr id="8" name="5 - Θέση αριθμού διαφάνειας">
            <a:extLst>
              <a:ext uri="{FF2B5EF4-FFF2-40B4-BE49-F238E27FC236}">
                <a16:creationId xmlns:a16="http://schemas.microsoft.com/office/drawing/2014/main" xmlns="" id="{08E51F9D-9E0D-4F60-93E7-B58217429F05}"/>
              </a:ext>
            </a:extLst>
          </p:cNvPr>
          <p:cNvSpPr>
            <a:spLocks noGrp="1"/>
          </p:cNvSpPr>
          <p:nvPr>
            <p:ph type="sldNum" sz="quarter" idx="12"/>
          </p:nvPr>
        </p:nvSpPr>
        <p:spPr/>
        <p:txBody>
          <a:bodyPr/>
          <a:lstStyle>
            <a:lvl1pPr>
              <a:defRPr/>
            </a:lvl1pPr>
          </a:lstStyle>
          <a:p>
            <a:pPr>
              <a:defRPr/>
            </a:pPr>
            <a:fld id="{7EA755D1-FD11-4E1F-84AC-9BBD234981EF}" type="slidenum">
              <a:rPr lang="el-GR" altLang="en-US"/>
              <a:pPr>
                <a:defRPr/>
              </a:pPr>
              <a:t>‹#›</a:t>
            </a:fld>
            <a:endParaRPr lang="el-GR" altLang="en-US"/>
          </a:p>
        </p:txBody>
      </p:sp>
    </p:spTree>
    <p:extLst>
      <p:ext uri="{BB962C8B-B14F-4D97-AF65-F5344CB8AC3E}">
        <p14:creationId xmlns:p14="http://schemas.microsoft.com/office/powerpoint/2010/main" val="31013690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 Θέση τίτλου">
            <a:extLst>
              <a:ext uri="{FF2B5EF4-FFF2-40B4-BE49-F238E27FC236}">
                <a16:creationId xmlns:a16="http://schemas.microsoft.com/office/drawing/2014/main" xmlns="" id="{589E0755-B960-47F5-A347-8BF3BB4A739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n-US"/>
              <a:t>Kλικ για επεξεργασία του τίτλου</a:t>
            </a:r>
          </a:p>
        </p:txBody>
      </p:sp>
      <p:sp>
        <p:nvSpPr>
          <p:cNvPr id="1027" name="2 - Θέση κειμένου">
            <a:extLst>
              <a:ext uri="{FF2B5EF4-FFF2-40B4-BE49-F238E27FC236}">
                <a16:creationId xmlns:a16="http://schemas.microsoft.com/office/drawing/2014/main" xmlns="" id="{4CA1E031-FB2B-4B3E-95A8-0F1832F5047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US"/>
              <a:t>Kλικ για επεξεργασία των στυλ του υποδείγματος</a:t>
            </a:r>
          </a:p>
          <a:p>
            <a:pPr lvl="1"/>
            <a:r>
              <a:rPr lang="el-GR" altLang="en-US"/>
              <a:t>Δεύτερου επιπέδου</a:t>
            </a:r>
          </a:p>
          <a:p>
            <a:pPr lvl="2"/>
            <a:r>
              <a:rPr lang="el-GR" altLang="en-US"/>
              <a:t>Τρίτου επιπέδου</a:t>
            </a:r>
          </a:p>
          <a:p>
            <a:pPr lvl="3"/>
            <a:r>
              <a:rPr lang="el-GR" altLang="en-US"/>
              <a:t>Τέταρτου επιπέδου</a:t>
            </a:r>
          </a:p>
          <a:p>
            <a:pPr lvl="4"/>
            <a:r>
              <a:rPr lang="el-GR" altLang="en-US"/>
              <a:t>Πέμπτου επιπέδου</a:t>
            </a:r>
          </a:p>
        </p:txBody>
      </p:sp>
      <p:sp>
        <p:nvSpPr>
          <p:cNvPr id="4" name="3 - Θέση ημερομηνίας">
            <a:extLst>
              <a:ext uri="{FF2B5EF4-FFF2-40B4-BE49-F238E27FC236}">
                <a16:creationId xmlns:a16="http://schemas.microsoft.com/office/drawing/2014/main" xmlns="" id="{3B0A8B50-D24B-4157-AD1E-43D26AC5BA1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fld id="{E918D8E3-947D-4B82-850C-696A45981964}" type="datetimeFigureOut">
              <a:rPr lang="el-GR"/>
              <a:pPr>
                <a:defRPr/>
              </a:pPr>
              <a:t>22/3/20</a:t>
            </a:fld>
            <a:endParaRPr lang="el-GR" dirty="0"/>
          </a:p>
        </p:txBody>
      </p:sp>
      <p:sp>
        <p:nvSpPr>
          <p:cNvPr id="5" name="4 - Θέση υποσέλιδου">
            <a:extLst>
              <a:ext uri="{FF2B5EF4-FFF2-40B4-BE49-F238E27FC236}">
                <a16:creationId xmlns:a16="http://schemas.microsoft.com/office/drawing/2014/main" xmlns="" id="{AAD12673-FAC8-422E-B29E-3566926A746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el-GR"/>
          </a:p>
        </p:txBody>
      </p:sp>
      <p:sp>
        <p:nvSpPr>
          <p:cNvPr id="6" name="5 - Θέση αριθμού διαφάνειας">
            <a:extLst>
              <a:ext uri="{FF2B5EF4-FFF2-40B4-BE49-F238E27FC236}">
                <a16:creationId xmlns:a16="http://schemas.microsoft.com/office/drawing/2014/main" xmlns="" id="{0682CAC8-79F1-4812-9514-9847998AF81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C4ED5F4-1346-48B8-9097-4D9DDACCA128}" type="slidenum">
              <a:rPr lang="el-GR" altLang="en-US"/>
              <a:pPr>
                <a:defRPr/>
              </a:pPr>
              <a:t>‹#›</a:t>
            </a:fld>
            <a:endParaRPr lang="el-GR" altLang="en-US"/>
          </a:p>
        </p:txBody>
      </p:sp>
      <p:pic>
        <p:nvPicPr>
          <p:cNvPr id="1031" name="Picture 7">
            <a:extLst>
              <a:ext uri="{FF2B5EF4-FFF2-40B4-BE49-F238E27FC236}">
                <a16:creationId xmlns:a16="http://schemas.microsoft.com/office/drawing/2014/main" xmlns="" id="{D8DB0E7C-5E50-445C-88E6-AFE759E7068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361238" y="6391275"/>
            <a:ext cx="16033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a:extLst>
              <a:ext uri="{FF2B5EF4-FFF2-40B4-BE49-F238E27FC236}">
                <a16:creationId xmlns:a16="http://schemas.microsoft.com/office/drawing/2014/main" xmlns="" id="{57F071DA-FE8A-4ADD-BDC7-3859E671B94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79388" y="6330950"/>
            <a:ext cx="16906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tD4yomf8GRw" TargetMode="External"/><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png"/><Relationship Id="rId7"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hyperlink" Target="https://ilmo.suek.fi/#!/" TargetMode="External"/><Relationship Id="rId4" Type="http://schemas.openxmlformats.org/officeDocument/2006/relationships/hyperlink" Target="https://www.nada.de/en/nada/speak-up/" TargetMode="External"/><Relationship Id="rId5" Type="http://schemas.openxmlformats.org/officeDocument/2006/relationships/hyperlink" Target="https://antidoping.whistleblowernetwork.net/WebPages/Public/FrontPages/Default.aspx" TargetMode="External"/><Relationship Id="rId6" Type="http://schemas.openxmlformats.org/officeDocument/2006/relationships/hyperlink" Target="https://www.ukad.org.uk/our-organisation/what-we-do/report-doping/" TargetMode="External"/><Relationship Id="rId7" Type="http://schemas.openxmlformats.org/officeDocument/2006/relationships/hyperlink" Target="https://www.afld.fr/signaler-un-fait-de-dopage/" TargetMode="External"/><Relationship Id="rId8" Type="http://schemas.openxmlformats.org/officeDocument/2006/relationships/hyperlink" Target="https://speakup.wada-ama.org/WebPages/Public/FrontPages/Default.aspx" TargetMode="External"/><Relationship Id="rId9" Type="http://schemas.openxmlformats.org/officeDocument/2006/relationships/image" Target="../media/image19.png"/><Relationship Id="rId10"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1" Type="http://schemas.openxmlformats.org/officeDocument/2006/relationships/hyperlink" Target="https://www.icc-cricket.com/about/integrity/anti-corruption/contact-us" TargetMode="External"/><Relationship Id="rId12" Type="http://schemas.openxmlformats.org/officeDocument/2006/relationships/hyperlink" Target="http://bwfcorporate.com/players/whistle-blower/" TargetMode="External"/><Relationship Id="rId13" Type="http://schemas.openxmlformats.org/officeDocument/2006/relationships/hyperlink" Target="https://secure.registration.olympic.org/en/issue-reporter/index"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ilmo.suek.fi/#!/" TargetMode="External"/><Relationship Id="rId4" Type="http://schemas.openxmlformats.org/officeDocument/2006/relationships/hyperlink" Target="https://stopmatchfixing.whistleblowernetwork.net/FrontPages/Default.aspx" TargetMode="External"/><Relationship Id="rId5" Type="http://schemas.openxmlformats.org/officeDocument/2006/relationships/hyperlink" Target="http://www.rischioreatosport.it/homepageENG.html" TargetMode="External"/><Relationship Id="rId6" Type="http://schemas.openxmlformats.org/officeDocument/2006/relationships/hyperlink" Target="http://www.fotbalcurat.frf.ro/" TargetMode="External"/><Relationship Id="rId7" Type="http://schemas.openxmlformats.org/officeDocument/2006/relationships/hyperlink" Target="https://integrity.uefa.org/index.php?isMobile=0" TargetMode="External"/><Relationship Id="rId8" Type="http://schemas.openxmlformats.org/officeDocument/2006/relationships/hyperlink" Target="https://www.bkms-system.net/bkwebanon/report/clientInfo?cin=6fifa61&amp;language=eng" TargetMode="External"/><Relationship Id="rId9" Type="http://schemas.openxmlformats.org/officeDocument/2006/relationships/hyperlink" Target="http://www.tennisintegrityunit.com/player-resources" TargetMode="External"/><Relationship Id="rId10" Type="http://schemas.openxmlformats.org/officeDocument/2006/relationships/hyperlink" Target="http://integrity.worldrugby.org/index.php?module=1&amp;section=5"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etoleyksin.fi/" TargetMode="External"/><Relationship Id="rId4" Type="http://schemas.openxmlformats.org/officeDocument/2006/relationships/hyperlink" Target="https://ilmo.suek.fi/#!/" TargetMode="External"/><Relationship Id="rId5" Type="http://schemas.openxmlformats.org/officeDocument/2006/relationships/hyperlink" Target="http://www.ethiqueetsport.com/nos-actions/" TargetMode="External"/><Relationship Id="rId6" Type="http://schemas.openxmlformats.org/officeDocument/2006/relationships/hyperlink" Target="https://www.government.nl/topics/sports/report-harassment-in-sport" TargetMode="External"/><Relationship Id="rId7" Type="http://schemas.openxmlformats.org/officeDocument/2006/relationships/hyperlink" Target="http://www.kickitout.org/get-involved/report-it/"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hyperlink" Target="https://www.bbc.co.uk/sport/46655754" TargetMode="External"/><Relationship Id="rId1" Type="http://schemas.openxmlformats.org/officeDocument/2006/relationships/video" Target="https://www.youtube.com/embed/yJeEB8ScOy4" TargetMode="Externa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1 - Τίτλος">
            <a:extLst>
              <a:ext uri="{FF2B5EF4-FFF2-40B4-BE49-F238E27FC236}">
                <a16:creationId xmlns:a16="http://schemas.microsoft.com/office/drawing/2014/main" xmlns="" id="{E3DFADC2-A199-436C-B9F4-C3C507571C0D}"/>
              </a:ext>
            </a:extLst>
          </p:cNvPr>
          <p:cNvSpPr>
            <a:spLocks noGrp="1"/>
          </p:cNvSpPr>
          <p:nvPr>
            <p:ph type="ctrTitle"/>
          </p:nvPr>
        </p:nvSpPr>
        <p:spPr/>
        <p:txBody>
          <a:bodyPr/>
          <a:lstStyle/>
          <a:p>
            <a:pPr eaLnBrk="1" hangingPunct="1"/>
            <a:r>
              <a:rPr lang="en-US" altLang="en-US" b="1" dirty="0" err="1"/>
              <a:t>Hyvä</a:t>
            </a:r>
            <a:r>
              <a:rPr lang="en-US" altLang="en-US" b="1" dirty="0"/>
              <a:t> </a:t>
            </a:r>
            <a:r>
              <a:rPr lang="en-US" altLang="en-US" b="1" dirty="0" err="1"/>
              <a:t>hallinto</a:t>
            </a:r>
            <a:endParaRPr lang="el-GR" altLang="en-US" b="1" dirty="0"/>
          </a:p>
        </p:txBody>
      </p:sp>
      <p:sp>
        <p:nvSpPr>
          <p:cNvPr id="3" name="2 - Υπότιτλος">
            <a:extLst>
              <a:ext uri="{FF2B5EF4-FFF2-40B4-BE49-F238E27FC236}">
                <a16:creationId xmlns:a16="http://schemas.microsoft.com/office/drawing/2014/main" xmlns="" id="{F4E8332C-3FAC-4D09-8320-BAF744331EF0}"/>
              </a:ext>
            </a:extLst>
          </p:cNvPr>
          <p:cNvSpPr>
            <a:spLocks noGrp="1"/>
          </p:cNvSpPr>
          <p:nvPr>
            <p:ph type="subTitle" idx="1"/>
          </p:nvPr>
        </p:nvSpPr>
        <p:spPr/>
        <p:txBody>
          <a:bodyPr rtlCol="0">
            <a:normAutofit/>
          </a:bodyPr>
          <a:lstStyle/>
          <a:p>
            <a:pPr eaLnBrk="1" fontAlgn="auto" hangingPunct="1">
              <a:spcAft>
                <a:spcPts val="0"/>
              </a:spcAft>
              <a:defRPr/>
            </a:pPr>
            <a:r>
              <a:rPr lang="en-US" b="1" dirty="0">
                <a:solidFill>
                  <a:schemeClr val="tx1">
                    <a:lumMod val="75000"/>
                    <a:lumOff val="25000"/>
                  </a:schemeClr>
                </a:solidFill>
              </a:rPr>
              <a:t>Teoria ja </a:t>
            </a:r>
            <a:r>
              <a:rPr lang="en-US" b="1" dirty="0" err="1">
                <a:solidFill>
                  <a:schemeClr val="tx1">
                    <a:lumMod val="75000"/>
                    <a:lumOff val="25000"/>
                  </a:schemeClr>
                </a:solidFill>
              </a:rPr>
              <a:t>käytäntö</a:t>
            </a:r>
            <a:endParaRPr lang="el-GR" b="1" dirty="0">
              <a:solidFill>
                <a:schemeClr val="tx1">
                  <a:lumMod val="75000"/>
                  <a:lumOff val="2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Τίτλος">
            <a:extLst>
              <a:ext uri="{FF2B5EF4-FFF2-40B4-BE49-F238E27FC236}">
                <a16:creationId xmlns:a16="http://schemas.microsoft.com/office/drawing/2014/main" xmlns="" id="{545AEEBB-145F-4500-A446-95E7370763B9}"/>
              </a:ext>
            </a:extLst>
          </p:cNvPr>
          <p:cNvSpPr>
            <a:spLocks noGrp="1"/>
          </p:cNvSpPr>
          <p:nvPr>
            <p:ph type="ctrTitle"/>
          </p:nvPr>
        </p:nvSpPr>
        <p:spPr/>
        <p:txBody>
          <a:bodyPr/>
          <a:lstStyle/>
          <a:p>
            <a:pPr eaLnBrk="1" hangingPunct="1"/>
            <a:r>
              <a:rPr lang="en-US" altLang="el-GR"/>
              <a:t>Urheilun korruptioon puuttuminen</a:t>
            </a:r>
            <a:endParaRPr lang="el-GR" altLang="el-GR"/>
          </a:p>
        </p:txBody>
      </p:sp>
      <p:sp>
        <p:nvSpPr>
          <p:cNvPr id="3" name="2 - Υπότιτλος">
            <a:extLst>
              <a:ext uri="{FF2B5EF4-FFF2-40B4-BE49-F238E27FC236}">
                <a16:creationId xmlns:a16="http://schemas.microsoft.com/office/drawing/2014/main" xmlns="" id="{203217E3-E516-4E38-8B95-60D7768BDC03}"/>
              </a:ext>
            </a:extLst>
          </p:cNvPr>
          <p:cNvSpPr>
            <a:spLocks noGrp="1"/>
          </p:cNvSpPr>
          <p:nvPr>
            <p:ph type="subTitle" idx="1"/>
          </p:nvPr>
        </p:nvSpPr>
        <p:spPr/>
        <p:txBody>
          <a:bodyPr rtlCol="0">
            <a:normAutofit/>
          </a:bodyPr>
          <a:lstStyle/>
          <a:p>
            <a:pPr eaLnBrk="1" fontAlgn="auto" hangingPunct="1">
              <a:spcAft>
                <a:spcPts val="0"/>
              </a:spcAft>
              <a:defRPr/>
            </a:pPr>
            <a:r>
              <a:rPr lang="en-US" dirty="0" err="1"/>
              <a:t>Määritelmä</a:t>
            </a:r>
            <a:endParaRPr lang="en-US" dirty="0"/>
          </a:p>
          <a:p>
            <a:pPr eaLnBrk="1" fontAlgn="auto" hangingPunct="1">
              <a:spcAft>
                <a:spcPts val="0"/>
              </a:spcAft>
              <a:defRPr/>
            </a:pPr>
            <a:r>
              <a:rPr lang="en-US" dirty="0" err="1"/>
              <a:t>Ohjeistus</a:t>
            </a:r>
            <a:endParaRPr lang="en-US" dirty="0"/>
          </a:p>
          <a:p>
            <a:pPr eaLnBrk="1" fontAlgn="auto" hangingPunct="1">
              <a:spcAft>
                <a:spcPts val="0"/>
              </a:spcAft>
              <a:defRPr/>
            </a:pPr>
            <a:r>
              <a:rPr lang="en-US" dirty="0" err="1"/>
              <a:t>Minne</a:t>
            </a:r>
            <a:r>
              <a:rPr lang="en-US" dirty="0"/>
              <a:t> </a:t>
            </a:r>
            <a:r>
              <a:rPr lang="en-US" dirty="0" err="1"/>
              <a:t>raportoida</a:t>
            </a: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xmlns="" id="{7F015986-E64A-4063-BC01-A1E32A1ECFAE}"/>
              </a:ext>
            </a:extLst>
          </p:cNvPr>
          <p:cNvSpPr>
            <a:spLocks noGrp="1"/>
          </p:cNvSpPr>
          <p:nvPr>
            <p:ph type="title"/>
          </p:nvPr>
        </p:nvSpPr>
        <p:spPr>
          <a:xfrm>
            <a:off x="900113" y="692150"/>
            <a:ext cx="7416800" cy="709613"/>
          </a:xfrm>
        </p:spPr>
        <p:txBody>
          <a:bodyPr/>
          <a:lstStyle/>
          <a:p>
            <a:pPr eaLnBrk="1" hangingPunct="1"/>
            <a:r>
              <a:rPr lang="en-GB" altLang="el-GR" sz="3600"/>
              <a:t>Mitä on puuttuminen/ilmiantaminen (whistleblowing)? </a:t>
            </a:r>
          </a:p>
        </p:txBody>
      </p:sp>
      <p:sp>
        <p:nvSpPr>
          <p:cNvPr id="3" name="Content Placeholder 2">
            <a:extLst>
              <a:ext uri="{FF2B5EF4-FFF2-40B4-BE49-F238E27FC236}">
                <a16:creationId xmlns:a16="http://schemas.microsoft.com/office/drawing/2014/main" xmlns="" id="{52A874E5-7D84-4534-8462-03669E93D42D}"/>
              </a:ext>
            </a:extLst>
          </p:cNvPr>
          <p:cNvSpPr>
            <a:spLocks noGrp="1"/>
          </p:cNvSpPr>
          <p:nvPr>
            <p:ph idx="1"/>
          </p:nvPr>
        </p:nvSpPr>
        <p:spPr/>
        <p:txBody>
          <a:bodyPr rtlCol="0">
            <a:normAutofit fontScale="85000" lnSpcReduction="20000"/>
          </a:bodyPr>
          <a:lstStyle/>
          <a:p>
            <a:pPr marL="0" indent="0" eaLnBrk="1" fontAlgn="auto" hangingPunct="1">
              <a:lnSpc>
                <a:spcPct val="150000"/>
              </a:lnSpc>
              <a:spcAft>
                <a:spcPts val="0"/>
              </a:spcAft>
              <a:buFont typeface="Wingdings 3" charset="2"/>
              <a:buNone/>
              <a:defRPr/>
            </a:pPr>
            <a:r>
              <a:rPr lang="en-US" dirty="0" err="1">
                <a:solidFill>
                  <a:schemeClr val="tx1">
                    <a:lumMod val="75000"/>
                    <a:lumOff val="25000"/>
                  </a:schemeClr>
                </a:solidFill>
              </a:rPr>
              <a:t>Henkilöihin</a:t>
            </a:r>
            <a:r>
              <a:rPr lang="en-US" dirty="0">
                <a:solidFill>
                  <a:schemeClr val="tx1">
                    <a:lumMod val="75000"/>
                    <a:lumOff val="25000"/>
                  </a:schemeClr>
                </a:solidFill>
              </a:rPr>
              <a:t> tai </a:t>
            </a:r>
            <a:r>
              <a:rPr lang="en-US" dirty="0" err="1">
                <a:solidFill>
                  <a:schemeClr val="tx1">
                    <a:lumMod val="75000"/>
                    <a:lumOff val="25000"/>
                  </a:schemeClr>
                </a:solidFill>
              </a:rPr>
              <a:t>organisaatioihin</a:t>
            </a:r>
            <a:r>
              <a:rPr lang="en-US" dirty="0">
                <a:solidFill>
                  <a:schemeClr val="tx1">
                    <a:lumMod val="75000"/>
                    <a:lumOff val="25000"/>
                  </a:schemeClr>
                </a:solidFill>
              </a:rPr>
              <a:t> </a:t>
            </a:r>
            <a:r>
              <a:rPr lang="en-US" dirty="0" err="1">
                <a:solidFill>
                  <a:schemeClr val="tx1">
                    <a:lumMod val="75000"/>
                    <a:lumOff val="25000"/>
                  </a:schemeClr>
                </a:solidFill>
              </a:rPr>
              <a:t>kohdistuvien</a:t>
            </a:r>
            <a:r>
              <a:rPr lang="en-US" dirty="0">
                <a:solidFill>
                  <a:schemeClr val="tx1">
                    <a:lumMod val="75000"/>
                    <a:lumOff val="25000"/>
                  </a:schemeClr>
                </a:solidFill>
              </a:rPr>
              <a:t> </a:t>
            </a:r>
            <a:r>
              <a:rPr lang="en-US" dirty="0" err="1">
                <a:solidFill>
                  <a:schemeClr val="tx1">
                    <a:lumMod val="75000"/>
                    <a:lumOff val="25000"/>
                  </a:schemeClr>
                </a:solidFill>
              </a:rPr>
              <a:t>laittomien</a:t>
            </a:r>
            <a:r>
              <a:rPr lang="en-US" dirty="0">
                <a:solidFill>
                  <a:schemeClr val="tx1">
                    <a:lumMod val="75000"/>
                    <a:lumOff val="25000"/>
                  </a:schemeClr>
                </a:solidFill>
              </a:rPr>
              <a:t>, </a:t>
            </a:r>
            <a:r>
              <a:rPr lang="en-US" dirty="0" err="1">
                <a:solidFill>
                  <a:schemeClr val="tx1">
                    <a:lumMod val="75000"/>
                    <a:lumOff val="25000"/>
                  </a:schemeClr>
                </a:solidFill>
              </a:rPr>
              <a:t>moraalittomien</a:t>
            </a:r>
            <a:r>
              <a:rPr lang="en-US" dirty="0">
                <a:solidFill>
                  <a:schemeClr val="tx1">
                    <a:lumMod val="75000"/>
                    <a:lumOff val="25000"/>
                  </a:schemeClr>
                </a:solidFill>
              </a:rPr>
              <a:t> tai </a:t>
            </a:r>
            <a:r>
              <a:rPr lang="en-US" dirty="0" err="1">
                <a:solidFill>
                  <a:schemeClr val="tx1">
                    <a:lumMod val="75000"/>
                    <a:lumOff val="25000"/>
                  </a:schemeClr>
                </a:solidFill>
              </a:rPr>
              <a:t>kiellettyjen</a:t>
            </a:r>
            <a:r>
              <a:rPr lang="en-US" dirty="0">
                <a:solidFill>
                  <a:schemeClr val="tx1">
                    <a:lumMod val="75000"/>
                    <a:lumOff val="25000"/>
                  </a:schemeClr>
                </a:solidFill>
              </a:rPr>
              <a:t> </a:t>
            </a:r>
            <a:r>
              <a:rPr lang="en-US" dirty="0" err="1">
                <a:solidFill>
                  <a:schemeClr val="tx1">
                    <a:lumMod val="75000"/>
                    <a:lumOff val="25000"/>
                  </a:schemeClr>
                </a:solidFill>
              </a:rPr>
              <a:t>toimien</a:t>
            </a:r>
            <a:r>
              <a:rPr lang="en-US" dirty="0">
                <a:solidFill>
                  <a:schemeClr val="tx1">
                    <a:lumMod val="75000"/>
                    <a:lumOff val="25000"/>
                  </a:schemeClr>
                </a:solidFill>
              </a:rPr>
              <a:t> tai </a:t>
            </a:r>
            <a:r>
              <a:rPr lang="en-US" dirty="0" err="1">
                <a:solidFill>
                  <a:schemeClr val="tx1">
                    <a:lumMod val="75000"/>
                    <a:lumOff val="25000"/>
                  </a:schemeClr>
                </a:solidFill>
              </a:rPr>
              <a:t>suunnitelmien</a:t>
            </a:r>
            <a:r>
              <a:rPr lang="en-US" dirty="0">
                <a:solidFill>
                  <a:schemeClr val="tx1">
                    <a:lumMod val="75000"/>
                    <a:lumOff val="25000"/>
                  </a:schemeClr>
                </a:solidFill>
              </a:rPr>
              <a:t> </a:t>
            </a:r>
            <a:r>
              <a:rPr lang="en-US" dirty="0" err="1">
                <a:solidFill>
                  <a:schemeClr val="tx1">
                    <a:lumMod val="75000"/>
                    <a:lumOff val="25000"/>
                  </a:schemeClr>
                </a:solidFill>
              </a:rPr>
              <a:t>paljastaminen</a:t>
            </a:r>
            <a:r>
              <a:rPr lang="en-US" dirty="0">
                <a:solidFill>
                  <a:schemeClr val="tx1">
                    <a:lumMod val="75000"/>
                    <a:lumOff val="25000"/>
                  </a:schemeClr>
                </a:solidFill>
              </a:rPr>
              <a:t> (Near &amp; Miceli, 1985)</a:t>
            </a:r>
          </a:p>
          <a:p>
            <a:pPr eaLnBrk="1" fontAlgn="auto" hangingPunct="1">
              <a:lnSpc>
                <a:spcPct val="150000"/>
              </a:lnSpc>
              <a:spcAft>
                <a:spcPts val="0"/>
              </a:spcAft>
              <a:buFont typeface="Wingdings 3" charset="2"/>
              <a:buChar char=""/>
              <a:defRPr/>
            </a:pPr>
            <a:r>
              <a:rPr lang="en-US" dirty="0" err="1">
                <a:solidFill>
                  <a:schemeClr val="tx1">
                    <a:lumMod val="75000"/>
                    <a:lumOff val="25000"/>
                  </a:schemeClr>
                </a:solidFill>
              </a:rPr>
              <a:t>Urheilussa</a:t>
            </a:r>
            <a:r>
              <a:rPr lang="en-US" dirty="0">
                <a:solidFill>
                  <a:schemeClr val="tx1">
                    <a:lumMod val="75000"/>
                    <a:lumOff val="25000"/>
                  </a:schemeClr>
                </a:solidFill>
              </a:rPr>
              <a:t> on </a:t>
            </a:r>
            <a:r>
              <a:rPr lang="en-US" dirty="0" err="1">
                <a:solidFill>
                  <a:schemeClr val="tx1">
                    <a:lumMod val="75000"/>
                    <a:lumOff val="25000"/>
                  </a:schemeClr>
                </a:solidFill>
              </a:rPr>
              <a:t>monenlaisia</a:t>
            </a:r>
            <a:r>
              <a:rPr lang="en-US" dirty="0">
                <a:solidFill>
                  <a:schemeClr val="tx1">
                    <a:lumMod val="75000"/>
                    <a:lumOff val="25000"/>
                  </a:schemeClr>
                </a:solidFill>
              </a:rPr>
              <a:t> </a:t>
            </a:r>
            <a:r>
              <a:rPr lang="en-US" dirty="0" err="1">
                <a:solidFill>
                  <a:schemeClr val="tx1">
                    <a:lumMod val="75000"/>
                    <a:lumOff val="25000"/>
                  </a:schemeClr>
                </a:solidFill>
              </a:rPr>
              <a:t>toimia</a:t>
            </a:r>
            <a:r>
              <a:rPr lang="en-US" dirty="0">
                <a:solidFill>
                  <a:schemeClr val="tx1">
                    <a:lumMod val="75000"/>
                    <a:lumOff val="25000"/>
                  </a:schemeClr>
                </a:solidFill>
              </a:rPr>
              <a:t>, </a:t>
            </a:r>
            <a:r>
              <a:rPr lang="en-US" dirty="0" err="1">
                <a:solidFill>
                  <a:schemeClr val="tx1">
                    <a:lumMod val="75000"/>
                    <a:lumOff val="25000"/>
                  </a:schemeClr>
                </a:solidFill>
              </a:rPr>
              <a:t>joihin</a:t>
            </a:r>
            <a:r>
              <a:rPr lang="en-US" dirty="0">
                <a:solidFill>
                  <a:schemeClr val="tx1">
                    <a:lumMod val="75000"/>
                    <a:lumOff val="25000"/>
                  </a:schemeClr>
                </a:solidFill>
              </a:rPr>
              <a:t> </a:t>
            </a:r>
            <a:r>
              <a:rPr lang="en-US" dirty="0" err="1">
                <a:solidFill>
                  <a:schemeClr val="tx1">
                    <a:lumMod val="75000"/>
                    <a:lumOff val="25000"/>
                  </a:schemeClr>
                </a:solidFill>
              </a:rPr>
              <a:t>tulisi</a:t>
            </a:r>
            <a:r>
              <a:rPr lang="en-US" dirty="0">
                <a:solidFill>
                  <a:schemeClr val="tx1">
                    <a:lumMod val="75000"/>
                    <a:lumOff val="25000"/>
                  </a:schemeClr>
                </a:solidFill>
              </a:rPr>
              <a:t> </a:t>
            </a:r>
            <a:r>
              <a:rPr lang="en-US" dirty="0" err="1">
                <a:solidFill>
                  <a:schemeClr val="tx1">
                    <a:lumMod val="75000"/>
                    <a:lumOff val="25000"/>
                  </a:schemeClr>
                </a:solidFill>
              </a:rPr>
              <a:t>puuttua</a:t>
            </a:r>
            <a:r>
              <a:rPr lang="en-US" dirty="0">
                <a:solidFill>
                  <a:schemeClr val="tx1">
                    <a:lumMod val="75000"/>
                    <a:lumOff val="25000"/>
                  </a:schemeClr>
                </a:solidFill>
              </a:rPr>
              <a:t>: </a:t>
            </a:r>
            <a:r>
              <a:rPr lang="en-US" dirty="0" err="1">
                <a:solidFill>
                  <a:schemeClr val="tx1">
                    <a:lumMod val="75000"/>
                    <a:lumOff val="25000"/>
                  </a:schemeClr>
                </a:solidFill>
              </a:rPr>
              <a:t>kilpailujen</a:t>
            </a:r>
            <a:r>
              <a:rPr lang="en-US" dirty="0">
                <a:solidFill>
                  <a:schemeClr val="tx1">
                    <a:lumMod val="75000"/>
                    <a:lumOff val="25000"/>
                  </a:schemeClr>
                </a:solidFill>
              </a:rPr>
              <a:t> </a:t>
            </a:r>
            <a:r>
              <a:rPr lang="en-US" dirty="0" err="1">
                <a:solidFill>
                  <a:schemeClr val="tx1">
                    <a:lumMod val="75000"/>
                    <a:lumOff val="25000"/>
                  </a:schemeClr>
                </a:solidFill>
              </a:rPr>
              <a:t>integriteetin</a:t>
            </a:r>
            <a:r>
              <a:rPr lang="en-US" dirty="0">
                <a:solidFill>
                  <a:schemeClr val="tx1">
                    <a:lumMod val="75000"/>
                    <a:lumOff val="25000"/>
                  </a:schemeClr>
                </a:solidFill>
              </a:rPr>
              <a:t> </a:t>
            </a:r>
            <a:r>
              <a:rPr lang="en-US" dirty="0" err="1">
                <a:solidFill>
                  <a:schemeClr val="tx1">
                    <a:lumMod val="75000"/>
                    <a:lumOff val="25000"/>
                  </a:schemeClr>
                </a:solidFill>
              </a:rPr>
              <a:t>rikkomukset</a:t>
            </a:r>
            <a:r>
              <a:rPr lang="en-US" dirty="0">
                <a:solidFill>
                  <a:schemeClr val="tx1">
                    <a:lumMod val="75000"/>
                    <a:lumOff val="25000"/>
                  </a:schemeClr>
                </a:solidFill>
              </a:rPr>
              <a:t>, </a:t>
            </a:r>
            <a:r>
              <a:rPr lang="en-US" dirty="0" err="1">
                <a:solidFill>
                  <a:schemeClr val="tx1">
                    <a:lumMod val="75000"/>
                    <a:lumOff val="25000"/>
                  </a:schemeClr>
                </a:solidFill>
              </a:rPr>
              <a:t>rikollinen</a:t>
            </a:r>
            <a:r>
              <a:rPr lang="en-US" dirty="0">
                <a:solidFill>
                  <a:schemeClr val="tx1">
                    <a:lumMod val="75000"/>
                    <a:lumOff val="25000"/>
                  </a:schemeClr>
                </a:solidFill>
              </a:rPr>
              <a:t> tai </a:t>
            </a:r>
            <a:r>
              <a:rPr lang="en-US" dirty="0" err="1">
                <a:solidFill>
                  <a:schemeClr val="tx1">
                    <a:lumMod val="75000"/>
                    <a:lumOff val="25000"/>
                  </a:schemeClr>
                </a:solidFill>
              </a:rPr>
              <a:t>epäeettinen</a:t>
            </a:r>
            <a:r>
              <a:rPr lang="en-US" dirty="0">
                <a:solidFill>
                  <a:schemeClr val="tx1">
                    <a:lumMod val="75000"/>
                    <a:lumOff val="25000"/>
                  </a:schemeClr>
                </a:solidFill>
              </a:rPr>
              <a:t> </a:t>
            </a:r>
            <a:r>
              <a:rPr lang="en-US" dirty="0" err="1">
                <a:solidFill>
                  <a:schemeClr val="tx1">
                    <a:lumMod val="75000"/>
                    <a:lumOff val="25000"/>
                  </a:schemeClr>
                </a:solidFill>
              </a:rPr>
              <a:t>käyttäytyminen</a:t>
            </a:r>
            <a:endParaRPr lang="en-US" dirty="0">
              <a:solidFill>
                <a:schemeClr val="tx1">
                  <a:lumMod val="75000"/>
                  <a:lumOff val="25000"/>
                </a:schemeClr>
              </a:solidFill>
            </a:endParaRPr>
          </a:p>
          <a:p>
            <a:pPr eaLnBrk="1" fontAlgn="auto" hangingPunct="1">
              <a:lnSpc>
                <a:spcPct val="150000"/>
              </a:lnSpc>
              <a:spcAft>
                <a:spcPts val="0"/>
              </a:spcAft>
              <a:buFont typeface="Wingdings 3" charset="2"/>
              <a:buChar char=""/>
              <a:defRPr/>
            </a:pPr>
            <a:r>
              <a:rPr lang="en-US" dirty="0">
                <a:solidFill>
                  <a:schemeClr val="tx1">
                    <a:lumMod val="75000"/>
                    <a:lumOff val="25000"/>
                  </a:schemeClr>
                </a:solidFill>
              </a:rPr>
              <a:t>Eri </a:t>
            </a:r>
            <a:r>
              <a:rPr lang="en-US" dirty="0" err="1">
                <a:solidFill>
                  <a:schemeClr val="tx1">
                    <a:lumMod val="75000"/>
                    <a:lumOff val="25000"/>
                  </a:schemeClr>
                </a:solidFill>
              </a:rPr>
              <a:t>ihmisryhmät</a:t>
            </a:r>
            <a:r>
              <a:rPr lang="en-US" dirty="0">
                <a:solidFill>
                  <a:schemeClr val="tx1">
                    <a:lumMod val="75000"/>
                    <a:lumOff val="25000"/>
                  </a:schemeClr>
                </a:solidFill>
              </a:rPr>
              <a:t> ja </a:t>
            </a:r>
            <a:r>
              <a:rPr lang="en-US" dirty="0" err="1">
                <a:solidFill>
                  <a:schemeClr val="tx1">
                    <a:lumMod val="75000"/>
                    <a:lumOff val="25000"/>
                  </a:schemeClr>
                </a:solidFill>
              </a:rPr>
              <a:t>organisaatiot</a:t>
            </a:r>
            <a:r>
              <a:rPr lang="en-US" dirty="0">
                <a:solidFill>
                  <a:schemeClr val="tx1">
                    <a:lumMod val="75000"/>
                    <a:lumOff val="25000"/>
                  </a:schemeClr>
                </a:solidFill>
              </a:rPr>
              <a:t> </a:t>
            </a:r>
            <a:r>
              <a:rPr lang="en-US" dirty="0" err="1">
                <a:solidFill>
                  <a:schemeClr val="tx1">
                    <a:lumMod val="75000"/>
                    <a:lumOff val="25000"/>
                  </a:schemeClr>
                </a:solidFill>
              </a:rPr>
              <a:t>voivat</a:t>
            </a:r>
            <a:r>
              <a:rPr lang="en-US" dirty="0">
                <a:solidFill>
                  <a:schemeClr val="tx1">
                    <a:lumMod val="75000"/>
                    <a:lumOff val="25000"/>
                  </a:schemeClr>
                </a:solidFill>
              </a:rPr>
              <a:t> </a:t>
            </a:r>
            <a:r>
              <a:rPr lang="en-US" dirty="0" err="1">
                <a:solidFill>
                  <a:schemeClr val="tx1">
                    <a:lumMod val="75000"/>
                    <a:lumOff val="25000"/>
                  </a:schemeClr>
                </a:solidFill>
              </a:rPr>
              <a:t>saada</a:t>
            </a:r>
            <a:r>
              <a:rPr lang="en-US" dirty="0">
                <a:solidFill>
                  <a:schemeClr val="tx1">
                    <a:lumMod val="75000"/>
                    <a:lumOff val="25000"/>
                  </a:schemeClr>
                </a:solidFill>
              </a:rPr>
              <a:t> </a:t>
            </a:r>
            <a:r>
              <a:rPr lang="en-US" dirty="0" err="1">
                <a:solidFill>
                  <a:schemeClr val="tx1">
                    <a:lumMod val="75000"/>
                    <a:lumOff val="25000"/>
                  </a:schemeClr>
                </a:solidFill>
              </a:rPr>
              <a:t>tietoonsa</a:t>
            </a:r>
            <a:r>
              <a:rPr lang="en-US" dirty="0">
                <a:solidFill>
                  <a:schemeClr val="tx1">
                    <a:lumMod val="75000"/>
                    <a:lumOff val="25000"/>
                  </a:schemeClr>
                </a:solidFill>
              </a:rPr>
              <a:t> </a:t>
            </a:r>
            <a:r>
              <a:rPr lang="en-US" dirty="0" err="1">
                <a:solidFill>
                  <a:schemeClr val="tx1">
                    <a:lumMod val="75000"/>
                    <a:lumOff val="25000"/>
                  </a:schemeClr>
                </a:solidFill>
              </a:rPr>
              <a:t>hälyttäviä</a:t>
            </a:r>
            <a:r>
              <a:rPr lang="en-US" dirty="0">
                <a:solidFill>
                  <a:schemeClr val="tx1">
                    <a:lumMod val="75000"/>
                    <a:lumOff val="25000"/>
                  </a:schemeClr>
                </a:solidFill>
              </a:rPr>
              <a:t> </a:t>
            </a:r>
            <a:r>
              <a:rPr lang="en-US" dirty="0" err="1">
                <a:solidFill>
                  <a:schemeClr val="tx1">
                    <a:lumMod val="75000"/>
                    <a:lumOff val="25000"/>
                  </a:schemeClr>
                </a:solidFill>
              </a:rPr>
              <a:t>asioita</a:t>
            </a:r>
            <a:endParaRPr lang="en-US" dirty="0">
              <a:solidFill>
                <a:schemeClr val="tx1">
                  <a:lumMod val="75000"/>
                  <a:lumOff val="2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Τίτλος">
            <a:extLst>
              <a:ext uri="{FF2B5EF4-FFF2-40B4-BE49-F238E27FC236}">
                <a16:creationId xmlns:a16="http://schemas.microsoft.com/office/drawing/2014/main" xmlns="" id="{1A2CADC7-4BCD-4C96-AF49-0F2503F7772D}"/>
              </a:ext>
            </a:extLst>
          </p:cNvPr>
          <p:cNvSpPr>
            <a:spLocks noGrp="1"/>
          </p:cNvSpPr>
          <p:nvPr>
            <p:ph type="title"/>
          </p:nvPr>
        </p:nvSpPr>
        <p:spPr>
          <a:xfrm>
            <a:off x="539750" y="1071563"/>
            <a:ext cx="7561263" cy="701675"/>
          </a:xfrm>
        </p:spPr>
        <p:txBody>
          <a:bodyPr/>
          <a:lstStyle/>
          <a:p>
            <a:pPr eaLnBrk="1" hangingPunct="1"/>
            <a:r>
              <a:rPr lang="en-GB" altLang="el-GR"/>
              <a:t>Tapausesimerkki: Venäjän dopingskandaali</a:t>
            </a:r>
          </a:p>
        </p:txBody>
      </p:sp>
      <p:sp>
        <p:nvSpPr>
          <p:cNvPr id="3" name="2 - Θέση περιεχομένου">
            <a:extLst>
              <a:ext uri="{FF2B5EF4-FFF2-40B4-BE49-F238E27FC236}">
                <a16:creationId xmlns:a16="http://schemas.microsoft.com/office/drawing/2014/main" xmlns="" id="{B27D8C5E-427A-412E-B7B2-8E5BCCEC51AE}"/>
              </a:ext>
            </a:extLst>
          </p:cNvPr>
          <p:cNvSpPr>
            <a:spLocks noGrp="1"/>
          </p:cNvSpPr>
          <p:nvPr>
            <p:ph sz="half" idx="1"/>
          </p:nvPr>
        </p:nvSpPr>
        <p:spPr>
          <a:xfrm>
            <a:off x="457200" y="2349500"/>
            <a:ext cx="4330700" cy="3946525"/>
          </a:xfrm>
        </p:spPr>
        <p:txBody>
          <a:bodyPr rtlCol="0">
            <a:normAutofit fontScale="92500" lnSpcReduction="10000"/>
          </a:bodyPr>
          <a:lstStyle/>
          <a:p>
            <a:pPr eaLnBrk="1" fontAlgn="auto" hangingPunct="1">
              <a:lnSpc>
                <a:spcPct val="150000"/>
              </a:lnSpc>
              <a:spcAft>
                <a:spcPts val="0"/>
              </a:spcAft>
              <a:defRPr/>
            </a:pPr>
            <a:r>
              <a:rPr lang="en-GB" sz="2000" b="1" dirty="0">
                <a:solidFill>
                  <a:schemeClr val="tx1">
                    <a:lumMod val="75000"/>
                    <a:lumOff val="25000"/>
                  </a:schemeClr>
                </a:solidFill>
                <a:hlinkClick r:id="rId3"/>
              </a:rPr>
              <a:t>https://www.youtube.com/watch?v=tD4yomf8GRw</a:t>
            </a:r>
            <a:r>
              <a:rPr lang="en-GB" sz="2000" b="1" dirty="0">
                <a:solidFill>
                  <a:schemeClr val="tx1">
                    <a:lumMod val="75000"/>
                    <a:lumOff val="25000"/>
                  </a:schemeClr>
                </a:solidFill>
              </a:rPr>
              <a:t> [0:00-6:00]</a:t>
            </a:r>
          </a:p>
          <a:p>
            <a:pPr eaLnBrk="1" fontAlgn="auto" hangingPunct="1">
              <a:lnSpc>
                <a:spcPct val="150000"/>
              </a:lnSpc>
              <a:spcAft>
                <a:spcPts val="0"/>
              </a:spcAft>
              <a:defRPr/>
            </a:pPr>
            <a:r>
              <a:rPr lang="en-GB" sz="2000" dirty="0" err="1">
                <a:solidFill>
                  <a:schemeClr val="tx1">
                    <a:lumMod val="75000"/>
                    <a:lumOff val="25000"/>
                  </a:schemeClr>
                </a:solidFill>
              </a:rPr>
              <a:t>Keskustele</a:t>
            </a:r>
            <a:r>
              <a:rPr lang="en-GB" sz="2000" dirty="0">
                <a:solidFill>
                  <a:schemeClr val="tx1">
                    <a:lumMod val="75000"/>
                    <a:lumOff val="25000"/>
                  </a:schemeClr>
                </a:solidFill>
              </a:rPr>
              <a:t> </a:t>
            </a:r>
            <a:r>
              <a:rPr lang="en-GB" sz="2000" dirty="0" err="1">
                <a:solidFill>
                  <a:schemeClr val="tx1">
                    <a:lumMod val="75000"/>
                    <a:lumOff val="25000"/>
                  </a:schemeClr>
                </a:solidFill>
              </a:rPr>
              <a:t>kahden</a:t>
            </a:r>
            <a:r>
              <a:rPr lang="en-GB" sz="2000" dirty="0">
                <a:solidFill>
                  <a:schemeClr val="tx1">
                    <a:lumMod val="75000"/>
                    <a:lumOff val="25000"/>
                  </a:schemeClr>
                </a:solidFill>
              </a:rPr>
              <a:t> </a:t>
            </a:r>
            <a:r>
              <a:rPr lang="en-GB" sz="2000" dirty="0" err="1">
                <a:solidFill>
                  <a:schemeClr val="tx1">
                    <a:lumMod val="75000"/>
                    <a:lumOff val="25000"/>
                  </a:schemeClr>
                </a:solidFill>
              </a:rPr>
              <a:t>ilmiantajan</a:t>
            </a:r>
            <a:r>
              <a:rPr lang="en-GB" sz="2000" dirty="0">
                <a:solidFill>
                  <a:schemeClr val="tx1">
                    <a:lumMod val="75000"/>
                    <a:lumOff val="25000"/>
                  </a:schemeClr>
                </a:solidFill>
              </a:rPr>
              <a:t> </a:t>
            </a:r>
            <a:r>
              <a:rPr lang="en-GB" sz="2000" dirty="0" err="1">
                <a:solidFill>
                  <a:schemeClr val="tx1">
                    <a:lumMod val="75000"/>
                    <a:lumOff val="25000"/>
                  </a:schemeClr>
                </a:solidFill>
              </a:rPr>
              <a:t>käyttäytymisestä</a:t>
            </a:r>
            <a:r>
              <a:rPr lang="en-GB" sz="2000" dirty="0">
                <a:solidFill>
                  <a:schemeClr val="tx1">
                    <a:lumMod val="75000"/>
                    <a:lumOff val="25000"/>
                  </a:schemeClr>
                </a:solidFill>
              </a:rPr>
              <a:t>: </a:t>
            </a:r>
            <a:r>
              <a:rPr lang="en-GB" sz="2000" dirty="0" err="1">
                <a:solidFill>
                  <a:schemeClr val="tx1">
                    <a:lumMod val="75000"/>
                    <a:lumOff val="25000"/>
                  </a:schemeClr>
                </a:solidFill>
              </a:rPr>
              <a:t>Miksi</a:t>
            </a:r>
            <a:r>
              <a:rPr lang="en-GB" sz="2000" dirty="0">
                <a:solidFill>
                  <a:schemeClr val="tx1">
                    <a:lumMod val="75000"/>
                    <a:lumOff val="25000"/>
                  </a:schemeClr>
                </a:solidFill>
              </a:rPr>
              <a:t> </a:t>
            </a:r>
            <a:r>
              <a:rPr lang="en-GB" sz="2000" dirty="0" err="1">
                <a:solidFill>
                  <a:schemeClr val="tx1">
                    <a:lumMod val="75000"/>
                    <a:lumOff val="25000"/>
                  </a:schemeClr>
                </a:solidFill>
              </a:rPr>
              <a:t>uskot</a:t>
            </a:r>
            <a:r>
              <a:rPr lang="en-GB" sz="2000" dirty="0">
                <a:solidFill>
                  <a:schemeClr val="tx1">
                    <a:lumMod val="75000"/>
                    <a:lumOff val="25000"/>
                  </a:schemeClr>
                </a:solidFill>
              </a:rPr>
              <a:t> </a:t>
            </a:r>
            <a:r>
              <a:rPr lang="en-GB" sz="2000" dirty="0" err="1">
                <a:solidFill>
                  <a:schemeClr val="tx1">
                    <a:lumMod val="75000"/>
                    <a:lumOff val="25000"/>
                  </a:schemeClr>
                </a:solidFill>
              </a:rPr>
              <a:t>heidän</a:t>
            </a:r>
            <a:r>
              <a:rPr lang="en-GB" sz="2000" dirty="0">
                <a:solidFill>
                  <a:schemeClr val="tx1">
                    <a:lumMod val="75000"/>
                    <a:lumOff val="25000"/>
                  </a:schemeClr>
                </a:solidFill>
              </a:rPr>
              <a:t> </a:t>
            </a:r>
            <a:r>
              <a:rPr lang="en-GB" sz="2000" dirty="0" err="1">
                <a:solidFill>
                  <a:schemeClr val="tx1">
                    <a:lumMod val="75000"/>
                    <a:lumOff val="25000"/>
                  </a:schemeClr>
                </a:solidFill>
              </a:rPr>
              <a:t>puuttuneen</a:t>
            </a:r>
            <a:r>
              <a:rPr lang="en-GB" sz="2000" dirty="0">
                <a:solidFill>
                  <a:schemeClr val="tx1">
                    <a:lumMod val="75000"/>
                    <a:lumOff val="25000"/>
                  </a:schemeClr>
                </a:solidFill>
              </a:rPr>
              <a:t>? </a:t>
            </a:r>
            <a:r>
              <a:rPr lang="en-GB" sz="2000" dirty="0" err="1">
                <a:solidFill>
                  <a:schemeClr val="tx1">
                    <a:lumMod val="75000"/>
                    <a:lumOff val="25000"/>
                  </a:schemeClr>
                </a:solidFill>
              </a:rPr>
              <a:t>Oliko</a:t>
            </a:r>
            <a:r>
              <a:rPr lang="en-GB" sz="2000" dirty="0">
                <a:solidFill>
                  <a:schemeClr val="tx1">
                    <a:lumMod val="75000"/>
                    <a:lumOff val="25000"/>
                  </a:schemeClr>
                </a:solidFill>
              </a:rPr>
              <a:t> se </a:t>
            </a:r>
            <a:r>
              <a:rPr lang="en-GB" sz="2000" dirty="0" err="1">
                <a:solidFill>
                  <a:schemeClr val="tx1">
                    <a:lumMod val="75000"/>
                    <a:lumOff val="25000"/>
                  </a:schemeClr>
                </a:solidFill>
              </a:rPr>
              <a:t>hyvä</a:t>
            </a:r>
            <a:r>
              <a:rPr lang="en-GB" sz="2000" dirty="0">
                <a:solidFill>
                  <a:schemeClr val="tx1">
                    <a:lumMod val="75000"/>
                    <a:lumOff val="25000"/>
                  </a:schemeClr>
                </a:solidFill>
              </a:rPr>
              <a:t> </a:t>
            </a:r>
            <a:r>
              <a:rPr lang="en-GB" sz="2000" dirty="0" err="1">
                <a:solidFill>
                  <a:schemeClr val="tx1">
                    <a:lumMod val="75000"/>
                    <a:lumOff val="25000"/>
                  </a:schemeClr>
                </a:solidFill>
              </a:rPr>
              <a:t>päätös</a:t>
            </a:r>
            <a:r>
              <a:rPr lang="en-GB" sz="2000" dirty="0">
                <a:solidFill>
                  <a:schemeClr val="tx1">
                    <a:lumMod val="75000"/>
                    <a:lumOff val="25000"/>
                  </a:schemeClr>
                </a:solidFill>
              </a:rPr>
              <a:t>? </a:t>
            </a:r>
          </a:p>
          <a:p>
            <a:pPr eaLnBrk="1" fontAlgn="auto" hangingPunct="1">
              <a:lnSpc>
                <a:spcPct val="150000"/>
              </a:lnSpc>
              <a:spcAft>
                <a:spcPts val="0"/>
              </a:spcAft>
              <a:defRPr/>
            </a:pPr>
            <a:r>
              <a:rPr lang="en-GB" sz="2000" dirty="0" err="1">
                <a:solidFill>
                  <a:schemeClr val="tx1">
                    <a:lumMod val="75000"/>
                    <a:lumOff val="25000"/>
                  </a:schemeClr>
                </a:solidFill>
              </a:rPr>
              <a:t>Keskustele</a:t>
            </a:r>
            <a:r>
              <a:rPr lang="en-GB" sz="2000" dirty="0">
                <a:solidFill>
                  <a:schemeClr val="tx1">
                    <a:lumMod val="75000"/>
                    <a:lumOff val="25000"/>
                  </a:schemeClr>
                </a:solidFill>
              </a:rPr>
              <a:t> </a:t>
            </a:r>
            <a:r>
              <a:rPr lang="en-GB" sz="2000" dirty="0" err="1">
                <a:solidFill>
                  <a:schemeClr val="tx1">
                    <a:lumMod val="75000"/>
                    <a:lumOff val="25000"/>
                  </a:schemeClr>
                </a:solidFill>
              </a:rPr>
              <a:t>auktoriteettitahojen</a:t>
            </a:r>
            <a:r>
              <a:rPr lang="en-GB" sz="2000" dirty="0">
                <a:solidFill>
                  <a:schemeClr val="tx1">
                    <a:lumMod val="75000"/>
                    <a:lumOff val="25000"/>
                  </a:schemeClr>
                </a:solidFill>
              </a:rPr>
              <a:t> </a:t>
            </a:r>
            <a:r>
              <a:rPr lang="en-GB" sz="2000" dirty="0" err="1">
                <a:solidFill>
                  <a:schemeClr val="tx1">
                    <a:lumMod val="75000"/>
                    <a:lumOff val="25000"/>
                  </a:schemeClr>
                </a:solidFill>
              </a:rPr>
              <a:t>suhteutumisesta</a:t>
            </a:r>
            <a:r>
              <a:rPr lang="en-GB" sz="2000" dirty="0">
                <a:solidFill>
                  <a:schemeClr val="tx1">
                    <a:lumMod val="75000"/>
                    <a:lumOff val="25000"/>
                  </a:schemeClr>
                </a:solidFill>
              </a:rPr>
              <a:t>: WADA, KOK </a:t>
            </a:r>
            <a:r>
              <a:rPr lang="en-GB" sz="2000" dirty="0" err="1">
                <a:solidFill>
                  <a:schemeClr val="tx1">
                    <a:lumMod val="75000"/>
                    <a:lumOff val="25000"/>
                  </a:schemeClr>
                </a:solidFill>
              </a:rPr>
              <a:t>ja</a:t>
            </a:r>
            <a:r>
              <a:rPr lang="en-GB" sz="2000" dirty="0">
                <a:solidFill>
                  <a:schemeClr val="tx1">
                    <a:lumMod val="75000"/>
                    <a:lumOff val="25000"/>
                  </a:schemeClr>
                </a:solidFill>
              </a:rPr>
              <a:t> </a:t>
            </a:r>
            <a:r>
              <a:rPr lang="en-GB" sz="2000" dirty="0" err="1">
                <a:solidFill>
                  <a:schemeClr val="tx1">
                    <a:lumMod val="75000"/>
                    <a:lumOff val="25000"/>
                  </a:schemeClr>
                </a:solidFill>
              </a:rPr>
              <a:t>Venäjän</a:t>
            </a:r>
            <a:r>
              <a:rPr lang="en-GB" sz="2000" dirty="0">
                <a:solidFill>
                  <a:schemeClr val="tx1">
                    <a:lumMod val="75000"/>
                    <a:lumOff val="25000"/>
                  </a:schemeClr>
                </a:solidFill>
              </a:rPr>
              <a:t> </a:t>
            </a:r>
            <a:r>
              <a:rPr lang="en-GB" sz="2000" dirty="0" err="1">
                <a:solidFill>
                  <a:schemeClr val="tx1">
                    <a:lumMod val="75000"/>
                    <a:lumOff val="25000"/>
                  </a:schemeClr>
                </a:solidFill>
              </a:rPr>
              <a:t>organisaatiot</a:t>
            </a:r>
            <a:r>
              <a:rPr lang="en-GB" sz="2000" dirty="0">
                <a:solidFill>
                  <a:schemeClr val="tx1">
                    <a:lumMod val="75000"/>
                    <a:lumOff val="25000"/>
                  </a:schemeClr>
                </a:solidFill>
              </a:rPr>
              <a:t>. </a:t>
            </a:r>
            <a:r>
              <a:rPr lang="en-GB" sz="2000" dirty="0" err="1">
                <a:solidFill>
                  <a:schemeClr val="tx1">
                    <a:lumMod val="75000"/>
                    <a:lumOff val="25000"/>
                  </a:schemeClr>
                </a:solidFill>
              </a:rPr>
              <a:t>Miksi</a:t>
            </a:r>
            <a:r>
              <a:rPr lang="en-GB" sz="2000" dirty="0">
                <a:solidFill>
                  <a:schemeClr val="tx1">
                    <a:lumMod val="75000"/>
                    <a:lumOff val="25000"/>
                  </a:schemeClr>
                </a:solidFill>
              </a:rPr>
              <a:t> he </a:t>
            </a:r>
            <a:r>
              <a:rPr lang="en-GB" sz="2000" dirty="0" err="1">
                <a:solidFill>
                  <a:schemeClr val="tx1">
                    <a:lumMod val="75000"/>
                    <a:lumOff val="25000"/>
                  </a:schemeClr>
                </a:solidFill>
              </a:rPr>
              <a:t>suhtautuivat</a:t>
            </a:r>
            <a:r>
              <a:rPr lang="en-GB" sz="2000" dirty="0">
                <a:solidFill>
                  <a:schemeClr val="tx1">
                    <a:lumMod val="75000"/>
                    <a:lumOff val="25000"/>
                  </a:schemeClr>
                </a:solidFill>
              </a:rPr>
              <a:t> </a:t>
            </a:r>
            <a:r>
              <a:rPr lang="en-GB" sz="2000" dirty="0" err="1">
                <a:solidFill>
                  <a:schemeClr val="tx1">
                    <a:lumMod val="75000"/>
                    <a:lumOff val="25000"/>
                  </a:schemeClr>
                </a:solidFill>
              </a:rPr>
              <a:t>kuten</a:t>
            </a:r>
            <a:r>
              <a:rPr lang="en-GB" sz="2000" dirty="0">
                <a:solidFill>
                  <a:schemeClr val="tx1">
                    <a:lumMod val="75000"/>
                    <a:lumOff val="25000"/>
                  </a:schemeClr>
                </a:solidFill>
              </a:rPr>
              <a:t> </a:t>
            </a:r>
            <a:r>
              <a:rPr lang="en-GB" sz="2000" dirty="0" err="1">
                <a:solidFill>
                  <a:schemeClr val="tx1">
                    <a:lumMod val="75000"/>
                    <a:lumOff val="25000"/>
                  </a:schemeClr>
                </a:solidFill>
              </a:rPr>
              <a:t>tekivät</a:t>
            </a:r>
            <a:r>
              <a:rPr lang="en-GB" sz="2000" dirty="0">
                <a:solidFill>
                  <a:schemeClr val="tx1">
                    <a:lumMod val="75000"/>
                    <a:lumOff val="25000"/>
                  </a:schemeClr>
                </a:solidFill>
              </a:rPr>
              <a:t>?</a:t>
            </a:r>
            <a:endParaRPr lang="en-GB" sz="2000" b="1" dirty="0">
              <a:solidFill>
                <a:schemeClr val="tx1">
                  <a:lumMod val="75000"/>
                  <a:lumOff val="25000"/>
                </a:schemeClr>
              </a:solidFill>
            </a:endParaRPr>
          </a:p>
          <a:p>
            <a:pPr eaLnBrk="1" fontAlgn="auto" hangingPunct="1">
              <a:lnSpc>
                <a:spcPct val="150000"/>
              </a:lnSpc>
              <a:spcAft>
                <a:spcPts val="0"/>
              </a:spcAft>
              <a:defRPr/>
            </a:pPr>
            <a:endParaRPr lang="en-GB" sz="2400" dirty="0">
              <a:solidFill>
                <a:schemeClr val="tx1">
                  <a:lumMod val="75000"/>
                  <a:lumOff val="25000"/>
                </a:schemeClr>
              </a:solidFill>
            </a:endParaRPr>
          </a:p>
          <a:p>
            <a:pPr eaLnBrk="1" fontAlgn="auto" hangingPunct="1">
              <a:lnSpc>
                <a:spcPct val="150000"/>
              </a:lnSpc>
              <a:spcAft>
                <a:spcPts val="0"/>
              </a:spcAft>
              <a:defRPr/>
            </a:pPr>
            <a:endParaRPr lang="en-GB" sz="2400" dirty="0">
              <a:solidFill>
                <a:schemeClr val="tx1">
                  <a:lumMod val="75000"/>
                  <a:lumOff val="25000"/>
                </a:schemeClr>
              </a:solidFill>
            </a:endParaRPr>
          </a:p>
        </p:txBody>
      </p:sp>
      <p:pic>
        <p:nvPicPr>
          <p:cNvPr id="33796" name="Picture 12" descr="Résultat de recherche d'images pour &quot;grigory rodchenkov&quot;">
            <a:extLst>
              <a:ext uri="{FF2B5EF4-FFF2-40B4-BE49-F238E27FC236}">
                <a16:creationId xmlns:a16="http://schemas.microsoft.com/office/drawing/2014/main" xmlns="" id="{51F0E5A0-DF82-4D02-B63D-2CB7C9F546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7677" r="35181"/>
          <a:stretch>
            <a:fillRect/>
          </a:stretch>
        </p:blipFill>
        <p:spPr bwMode="auto">
          <a:xfrm>
            <a:off x="7235825" y="2351088"/>
            <a:ext cx="1728788"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14" descr="Résultat de recherche d'images pour &quot;stepanova athlete&quot;">
            <a:extLst>
              <a:ext uri="{FF2B5EF4-FFF2-40B4-BE49-F238E27FC236}">
                <a16:creationId xmlns:a16="http://schemas.microsoft.com/office/drawing/2014/main" xmlns="" id="{F1F300DF-6E8E-41B3-BD6D-53A164585C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9652" r="18483" b="1546"/>
          <a:stretch>
            <a:fillRect/>
          </a:stretch>
        </p:blipFill>
        <p:spPr bwMode="auto">
          <a:xfrm>
            <a:off x="4968875" y="2338388"/>
            <a:ext cx="2087563"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2" descr="Résultat de recherche d'images pour &quot;logo WADA&quot;">
            <a:extLst>
              <a:ext uri="{FF2B5EF4-FFF2-40B4-BE49-F238E27FC236}">
                <a16:creationId xmlns:a16="http://schemas.microsoft.com/office/drawing/2014/main" xmlns="" id="{C25C391A-A64D-44B6-B0E1-3DEEB6B291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1388" y="4400550"/>
            <a:ext cx="224155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4" descr="Résultat de recherche d'images pour &quot;logo IOC&quot;">
            <a:extLst>
              <a:ext uri="{FF2B5EF4-FFF2-40B4-BE49-F238E27FC236}">
                <a16:creationId xmlns:a16="http://schemas.microsoft.com/office/drawing/2014/main" xmlns="" id="{5C0118E3-4BE2-4269-8B74-B14FF3AB07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5825" y="4508500"/>
            <a:ext cx="1754188"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12C47DD-4C42-4410-B4FE-841A783E635F}"/>
              </a:ext>
            </a:extLst>
          </p:cNvPr>
          <p:cNvSpPr>
            <a:spLocks noGrp="1"/>
          </p:cNvSpPr>
          <p:nvPr>
            <p:ph idx="1"/>
          </p:nvPr>
        </p:nvSpPr>
        <p:spPr>
          <a:xfrm>
            <a:off x="468313" y="2205038"/>
            <a:ext cx="8207375" cy="3814762"/>
          </a:xfrm>
          <a:solidFill>
            <a:schemeClr val="bg1"/>
          </a:solidFill>
        </p:spPr>
        <p:txBody>
          <a:bodyPr rtlCol="0">
            <a:normAutofit/>
          </a:bodyPr>
          <a:lstStyle/>
          <a:p>
            <a:pPr marL="0" indent="0" eaLnBrk="1" fontAlgn="auto" hangingPunct="1">
              <a:spcAft>
                <a:spcPts val="0"/>
              </a:spcAft>
              <a:buFont typeface="Wingdings 3" charset="2"/>
              <a:buNone/>
              <a:defRPr/>
            </a:pPr>
            <a:r>
              <a:rPr lang="en-US" dirty="0"/>
              <a:t>1. </a:t>
            </a:r>
            <a:r>
              <a:rPr lang="en-US" dirty="0" err="1"/>
              <a:t>Etsi</a:t>
            </a:r>
            <a:r>
              <a:rPr lang="en-US" dirty="0"/>
              <a:t> </a:t>
            </a:r>
            <a:r>
              <a:rPr lang="en-US" dirty="0" err="1"/>
              <a:t>valtuutetut</a:t>
            </a:r>
            <a:r>
              <a:rPr lang="en-US" dirty="0"/>
              <a:t> ja </a:t>
            </a:r>
            <a:r>
              <a:rPr lang="en-US" dirty="0" err="1"/>
              <a:t>turvalliset</a:t>
            </a:r>
            <a:r>
              <a:rPr lang="en-US" dirty="0"/>
              <a:t> </a:t>
            </a:r>
            <a:r>
              <a:rPr lang="en-US" dirty="0" err="1"/>
              <a:t>ilmiantokanavat</a:t>
            </a:r>
            <a:r>
              <a:rPr lang="en-US" dirty="0"/>
              <a:t>.</a:t>
            </a:r>
          </a:p>
          <a:p>
            <a:pPr marL="0" indent="0" eaLnBrk="1" fontAlgn="auto" hangingPunct="1">
              <a:spcAft>
                <a:spcPts val="0"/>
              </a:spcAft>
              <a:buFont typeface="Wingdings 3" charset="2"/>
              <a:buNone/>
              <a:defRPr/>
            </a:pPr>
            <a:r>
              <a:rPr lang="en-US" dirty="0"/>
              <a:t>2. </a:t>
            </a:r>
            <a:r>
              <a:rPr lang="en-US" dirty="0" err="1"/>
              <a:t>Kerro</a:t>
            </a:r>
            <a:r>
              <a:rPr lang="en-US" dirty="0"/>
              <a:t> </a:t>
            </a:r>
            <a:r>
              <a:rPr lang="en-US" dirty="0" err="1"/>
              <a:t>väärinkäytöksistä</a:t>
            </a:r>
            <a:r>
              <a:rPr lang="en-US" dirty="0"/>
              <a:t> vain </a:t>
            </a:r>
            <a:r>
              <a:rPr lang="en-US" dirty="0" err="1"/>
              <a:t>luotettaville</a:t>
            </a:r>
            <a:r>
              <a:rPr lang="en-US" dirty="0"/>
              <a:t> </a:t>
            </a:r>
            <a:r>
              <a:rPr lang="en-US" dirty="0" err="1"/>
              <a:t>henkilöille</a:t>
            </a:r>
            <a:endParaRPr lang="en-US" dirty="0"/>
          </a:p>
          <a:p>
            <a:pPr marL="0" indent="0" eaLnBrk="1" fontAlgn="auto" hangingPunct="1">
              <a:spcAft>
                <a:spcPts val="0"/>
              </a:spcAft>
              <a:buFont typeface="Wingdings 3" charset="2"/>
              <a:buNone/>
              <a:defRPr/>
            </a:pPr>
            <a:r>
              <a:rPr lang="en-GB" dirty="0"/>
              <a:t>3. </a:t>
            </a:r>
            <a:r>
              <a:rPr lang="en-GB" dirty="0" err="1"/>
              <a:t>Huolehdi</a:t>
            </a:r>
            <a:r>
              <a:rPr lang="en-GB" dirty="0"/>
              <a:t> </a:t>
            </a:r>
            <a:r>
              <a:rPr lang="en-GB" dirty="0" err="1"/>
              <a:t>että</a:t>
            </a:r>
            <a:r>
              <a:rPr lang="en-GB" dirty="0"/>
              <a:t> </a:t>
            </a:r>
            <a:r>
              <a:rPr lang="en-GB" dirty="0" err="1"/>
              <a:t>viralliset</a:t>
            </a:r>
            <a:r>
              <a:rPr lang="en-GB" dirty="0"/>
              <a:t>, </a:t>
            </a:r>
            <a:r>
              <a:rPr lang="en-GB" dirty="0" err="1"/>
              <a:t>valtuutetut</a:t>
            </a:r>
            <a:r>
              <a:rPr lang="en-GB" dirty="0"/>
              <a:t>, </a:t>
            </a:r>
            <a:r>
              <a:rPr lang="en-GB" dirty="0" err="1"/>
              <a:t>turvalliset</a:t>
            </a:r>
            <a:r>
              <a:rPr lang="en-GB" dirty="0"/>
              <a:t> </a:t>
            </a:r>
            <a:r>
              <a:rPr lang="en-GB" dirty="0" err="1"/>
              <a:t>ja</a:t>
            </a:r>
            <a:r>
              <a:rPr lang="en-GB" dirty="0"/>
              <a:t> </a:t>
            </a:r>
            <a:r>
              <a:rPr lang="en-GB" dirty="0" err="1"/>
              <a:t>luotettavat</a:t>
            </a:r>
            <a:r>
              <a:rPr lang="en-GB" dirty="0"/>
              <a:t> </a:t>
            </a:r>
            <a:r>
              <a:rPr lang="en-GB" dirty="0" err="1"/>
              <a:t>ilmiantoprosessit</a:t>
            </a:r>
            <a:r>
              <a:rPr lang="en-GB" dirty="0"/>
              <a:t> </a:t>
            </a:r>
            <a:r>
              <a:rPr lang="en-GB" dirty="0" err="1"/>
              <a:t>ovat</a:t>
            </a:r>
            <a:r>
              <a:rPr lang="en-GB" dirty="0"/>
              <a:t> </a:t>
            </a:r>
            <a:r>
              <a:rPr lang="en-GB" dirty="0" err="1"/>
              <a:t>olemassa</a:t>
            </a:r>
            <a:r>
              <a:rPr lang="en-GB" dirty="0"/>
              <a:t>.</a:t>
            </a:r>
            <a:endParaRPr lang="el-GR" dirty="0"/>
          </a:p>
          <a:p>
            <a:pPr eaLnBrk="1" fontAlgn="auto" hangingPunct="1">
              <a:spcAft>
                <a:spcPts val="0"/>
              </a:spcAft>
              <a:buFont typeface="Wingdings 3" charset="2"/>
              <a:buChar char=""/>
              <a:defRPr/>
            </a:pPr>
            <a:endParaRPr lang="el-GR" dirty="0"/>
          </a:p>
        </p:txBody>
      </p:sp>
      <p:sp>
        <p:nvSpPr>
          <p:cNvPr id="35843" name="Title 1">
            <a:extLst>
              <a:ext uri="{FF2B5EF4-FFF2-40B4-BE49-F238E27FC236}">
                <a16:creationId xmlns:a16="http://schemas.microsoft.com/office/drawing/2014/main" xmlns="" id="{75EF6561-5D19-4D9E-A0C2-75F4E5E841F4}"/>
              </a:ext>
            </a:extLst>
          </p:cNvPr>
          <p:cNvSpPr txBox="1">
            <a:spLocks/>
          </p:cNvSpPr>
          <p:nvPr/>
        </p:nvSpPr>
        <p:spPr bwMode="gray">
          <a:xfrm>
            <a:off x="865188" y="927100"/>
            <a:ext cx="67310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l-GR" b="1">
              <a:solidFill>
                <a:srgbClr val="FF0000"/>
              </a:solidFill>
              <a:latin typeface="Century Gothic" panose="020B0502020202020204" pitchFamily="34" charset="0"/>
            </a:endParaRPr>
          </a:p>
          <a:p>
            <a:pPr algn="ctr" eaLnBrk="1" hangingPunct="1">
              <a:spcBef>
                <a:spcPct val="0"/>
              </a:spcBef>
              <a:buFontTx/>
              <a:buNone/>
            </a:pPr>
            <a:r>
              <a:rPr lang="en-US" altLang="el-GR" b="1">
                <a:latin typeface="Century Gothic" panose="020B0502020202020204" pitchFamily="34" charset="0"/>
              </a:rPr>
              <a:t>Ohjeet raportoinnista</a:t>
            </a:r>
            <a:r>
              <a:rPr lang="en-US" altLang="el-GR">
                <a:latin typeface="Century Gothic" panose="020B0502020202020204" pitchFamily="34" charset="0"/>
              </a:rPr>
              <a:t/>
            </a:r>
            <a:br>
              <a:rPr lang="en-US" altLang="el-GR">
                <a:latin typeface="Century Gothic" panose="020B0502020202020204" pitchFamily="34" charset="0"/>
              </a:rPr>
            </a:br>
            <a:endParaRPr lang="el-GR" altLang="el-GR">
              <a:latin typeface="Century Gothic" panose="020B0502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xmlns="" id="{584CA104-110F-4CE1-BBFF-00FD5534E0ED}"/>
              </a:ext>
            </a:extLst>
          </p:cNvPr>
          <p:cNvSpPr>
            <a:spLocks noGrp="1"/>
          </p:cNvSpPr>
          <p:nvPr>
            <p:ph type="title"/>
          </p:nvPr>
        </p:nvSpPr>
        <p:spPr>
          <a:xfrm>
            <a:off x="1116013" y="836613"/>
            <a:ext cx="6345237" cy="709612"/>
          </a:xfrm>
        </p:spPr>
        <p:txBody>
          <a:bodyPr/>
          <a:lstStyle/>
          <a:p>
            <a:pPr eaLnBrk="1" hangingPunct="1"/>
            <a:r>
              <a:rPr lang="en-US" altLang="el-GR"/>
              <a:t>Minne raportoida: Doping</a:t>
            </a:r>
            <a:endParaRPr lang="el-GR" altLang="el-GR"/>
          </a:p>
        </p:txBody>
      </p:sp>
      <p:sp>
        <p:nvSpPr>
          <p:cNvPr id="3" name="Content Placeholder 2">
            <a:extLst>
              <a:ext uri="{FF2B5EF4-FFF2-40B4-BE49-F238E27FC236}">
                <a16:creationId xmlns:a16="http://schemas.microsoft.com/office/drawing/2014/main" xmlns="" id="{C5FC28B0-281A-4C7A-B1D0-2AD893968D1C}"/>
              </a:ext>
            </a:extLst>
          </p:cNvPr>
          <p:cNvSpPr>
            <a:spLocks noGrp="1"/>
          </p:cNvSpPr>
          <p:nvPr>
            <p:ph idx="1"/>
          </p:nvPr>
        </p:nvSpPr>
        <p:spPr>
          <a:xfrm>
            <a:off x="250825" y="1844675"/>
            <a:ext cx="8785225" cy="3024188"/>
          </a:xfrm>
        </p:spPr>
        <p:txBody>
          <a:bodyPr rtlCol="0">
            <a:normAutofit fontScale="55000" lnSpcReduction="20000"/>
          </a:bodyPr>
          <a:lstStyle/>
          <a:p>
            <a:pPr eaLnBrk="1" fontAlgn="auto" hangingPunct="1">
              <a:lnSpc>
                <a:spcPct val="120000"/>
              </a:lnSpc>
              <a:spcAft>
                <a:spcPts val="0"/>
              </a:spcAft>
              <a:buFont typeface="Wingdings 3" charset="2"/>
              <a:buChar char=""/>
              <a:defRPr/>
            </a:pPr>
            <a:r>
              <a:rPr lang="en-US" b="1" dirty="0" err="1">
                <a:solidFill>
                  <a:schemeClr val="tx1">
                    <a:lumMod val="75000"/>
                    <a:lumOff val="25000"/>
                  </a:schemeClr>
                </a:solidFill>
              </a:rPr>
              <a:t>SUEKin</a:t>
            </a:r>
            <a:r>
              <a:rPr lang="en-US" b="1" dirty="0">
                <a:solidFill>
                  <a:schemeClr val="tx1">
                    <a:lumMod val="75000"/>
                    <a:lumOff val="25000"/>
                  </a:schemeClr>
                </a:solidFill>
              </a:rPr>
              <a:t> ILMO-</a:t>
            </a:r>
            <a:r>
              <a:rPr lang="en-US" b="1" dirty="0" err="1">
                <a:solidFill>
                  <a:schemeClr val="tx1">
                    <a:lumMod val="75000"/>
                    <a:lumOff val="25000"/>
                  </a:schemeClr>
                </a:solidFill>
              </a:rPr>
              <a:t>kanava</a:t>
            </a:r>
            <a:r>
              <a:rPr lang="en-US" b="1" dirty="0">
                <a:solidFill>
                  <a:schemeClr val="tx1">
                    <a:lumMod val="75000"/>
                    <a:lumOff val="25000"/>
                  </a:schemeClr>
                </a:solidFill>
              </a:rPr>
              <a:t>: </a:t>
            </a:r>
            <a:r>
              <a:rPr lang="fi-FI" dirty="0">
                <a:hlinkClick r:id="rId3"/>
              </a:rPr>
              <a:t>https://ilmo.suek.fi/#!/</a:t>
            </a:r>
            <a:endParaRPr lang="en-US" b="1" dirty="0">
              <a:solidFill>
                <a:schemeClr val="tx1">
                  <a:lumMod val="75000"/>
                  <a:lumOff val="25000"/>
                </a:schemeClr>
              </a:solidFill>
            </a:endParaRPr>
          </a:p>
          <a:p>
            <a:pPr eaLnBrk="1" fontAlgn="auto" hangingPunct="1">
              <a:lnSpc>
                <a:spcPct val="120000"/>
              </a:lnSpc>
              <a:spcAft>
                <a:spcPts val="0"/>
              </a:spcAft>
              <a:buFont typeface="Wingdings 3" charset="2"/>
              <a:buChar char=""/>
              <a:defRPr/>
            </a:pPr>
            <a:r>
              <a:rPr lang="en-US" b="1" dirty="0" err="1">
                <a:solidFill>
                  <a:schemeClr val="tx1">
                    <a:lumMod val="75000"/>
                    <a:lumOff val="25000"/>
                  </a:schemeClr>
                </a:solidFill>
              </a:rPr>
              <a:t>Muita</a:t>
            </a:r>
            <a:r>
              <a:rPr lang="en-US" b="1" dirty="0">
                <a:solidFill>
                  <a:schemeClr val="tx1">
                    <a:lumMod val="75000"/>
                    <a:lumOff val="25000"/>
                  </a:schemeClr>
                </a:solidFill>
              </a:rPr>
              <a:t> </a:t>
            </a:r>
            <a:r>
              <a:rPr lang="en-US" b="1" dirty="0" err="1">
                <a:solidFill>
                  <a:schemeClr val="tx1">
                    <a:lumMod val="75000"/>
                    <a:lumOff val="25000"/>
                  </a:schemeClr>
                </a:solidFill>
              </a:rPr>
              <a:t>esimerkkejä</a:t>
            </a:r>
            <a:r>
              <a:rPr lang="en-US" b="1" dirty="0">
                <a:solidFill>
                  <a:schemeClr val="tx1">
                    <a:lumMod val="75000"/>
                    <a:lumOff val="25000"/>
                  </a:schemeClr>
                </a:solidFill>
              </a:rPr>
              <a:t>: </a:t>
            </a:r>
          </a:p>
          <a:p>
            <a:pPr lvl="1" indent="-283464" eaLnBrk="1" fontAlgn="auto" hangingPunct="1">
              <a:lnSpc>
                <a:spcPct val="120000"/>
              </a:lnSpc>
              <a:spcAft>
                <a:spcPts val="0"/>
              </a:spcAft>
              <a:buFont typeface="Wingdings 3" charset="2"/>
              <a:buChar char=""/>
              <a:defRPr/>
            </a:pPr>
            <a:r>
              <a:rPr lang="en-US" dirty="0">
                <a:solidFill>
                  <a:schemeClr val="tx1">
                    <a:lumMod val="75000"/>
                    <a:lumOff val="25000"/>
                  </a:schemeClr>
                </a:solidFill>
              </a:rPr>
              <a:t>GERMANY </a:t>
            </a:r>
            <a:r>
              <a:rPr lang="en-US" dirty="0">
                <a:solidFill>
                  <a:schemeClr val="tx1">
                    <a:lumMod val="75000"/>
                    <a:lumOff val="25000"/>
                  </a:schemeClr>
                </a:solidFill>
                <a:hlinkClick r:id="rId4"/>
              </a:rPr>
              <a:t>https://www.nada.de/en/nada/speak-up/</a:t>
            </a:r>
            <a:endParaRPr lang="en-US" dirty="0">
              <a:solidFill>
                <a:schemeClr val="tx1">
                  <a:lumMod val="75000"/>
                  <a:lumOff val="25000"/>
                </a:schemeClr>
              </a:solidFill>
            </a:endParaRPr>
          </a:p>
          <a:p>
            <a:pPr lvl="1" indent="-283464" eaLnBrk="1" fontAlgn="auto" hangingPunct="1">
              <a:lnSpc>
                <a:spcPct val="120000"/>
              </a:lnSpc>
              <a:spcAft>
                <a:spcPts val="0"/>
              </a:spcAft>
              <a:buFont typeface="Wingdings 3" charset="2"/>
              <a:buChar char=""/>
              <a:defRPr/>
            </a:pPr>
            <a:r>
              <a:rPr lang="en-US" dirty="0"/>
              <a:t>DENMARK </a:t>
            </a:r>
            <a:r>
              <a:rPr lang="en-US" dirty="0">
                <a:solidFill>
                  <a:schemeClr val="tx1">
                    <a:lumMod val="75000"/>
                    <a:lumOff val="25000"/>
                  </a:schemeClr>
                </a:solidFill>
                <a:hlinkClick r:id="rId5"/>
              </a:rPr>
              <a:t>https://antidoping.whistleblowernetwork.net/WebPages/Public/FrontPages/Default.aspx</a:t>
            </a:r>
            <a:endParaRPr lang="en-US" dirty="0">
              <a:solidFill>
                <a:schemeClr val="tx1">
                  <a:lumMod val="75000"/>
                  <a:lumOff val="25000"/>
                </a:schemeClr>
              </a:solidFill>
            </a:endParaRPr>
          </a:p>
          <a:p>
            <a:pPr lvl="1" indent="-283464" eaLnBrk="1" fontAlgn="auto" hangingPunct="1">
              <a:lnSpc>
                <a:spcPct val="120000"/>
              </a:lnSpc>
              <a:spcAft>
                <a:spcPts val="0"/>
              </a:spcAft>
              <a:buFont typeface="Wingdings 3" charset="2"/>
              <a:buChar char=""/>
              <a:defRPr/>
            </a:pPr>
            <a:r>
              <a:rPr lang="en-US" dirty="0"/>
              <a:t>U.K. </a:t>
            </a:r>
            <a:r>
              <a:rPr lang="en-US" dirty="0">
                <a:solidFill>
                  <a:schemeClr val="tx1">
                    <a:lumMod val="75000"/>
                    <a:lumOff val="25000"/>
                  </a:schemeClr>
                </a:solidFill>
                <a:hlinkClick r:id="rId6"/>
              </a:rPr>
              <a:t>https://www.ukad.org.uk/our-organisation/what-we-do/report-doping/</a:t>
            </a:r>
            <a:endParaRPr lang="en-US" dirty="0">
              <a:solidFill>
                <a:schemeClr val="tx1">
                  <a:lumMod val="75000"/>
                  <a:lumOff val="25000"/>
                </a:schemeClr>
              </a:solidFill>
            </a:endParaRPr>
          </a:p>
          <a:p>
            <a:pPr lvl="1" indent="-283464" eaLnBrk="1" fontAlgn="auto" hangingPunct="1">
              <a:lnSpc>
                <a:spcPct val="120000"/>
              </a:lnSpc>
              <a:spcAft>
                <a:spcPts val="0"/>
              </a:spcAft>
              <a:buFont typeface="Wingdings 3" charset="2"/>
              <a:buChar char=""/>
              <a:defRPr/>
            </a:pPr>
            <a:r>
              <a:rPr lang="en-US" dirty="0">
                <a:solidFill>
                  <a:schemeClr val="tx1">
                    <a:lumMod val="75000"/>
                    <a:lumOff val="25000"/>
                  </a:schemeClr>
                </a:solidFill>
              </a:rPr>
              <a:t>FRANCE </a:t>
            </a:r>
            <a:r>
              <a:rPr lang="en-US" dirty="0">
                <a:solidFill>
                  <a:schemeClr val="tx1">
                    <a:lumMod val="75000"/>
                    <a:lumOff val="25000"/>
                  </a:schemeClr>
                </a:solidFill>
                <a:hlinkClick r:id="rId7"/>
              </a:rPr>
              <a:t>https://www.afld.fr/signaler-un-fait-de-dopage/</a:t>
            </a:r>
            <a:endParaRPr lang="en-US" dirty="0">
              <a:solidFill>
                <a:schemeClr val="tx1">
                  <a:lumMod val="75000"/>
                  <a:lumOff val="25000"/>
                </a:schemeClr>
              </a:solidFill>
            </a:endParaRPr>
          </a:p>
          <a:p>
            <a:pPr eaLnBrk="1" fontAlgn="auto" hangingPunct="1">
              <a:lnSpc>
                <a:spcPct val="120000"/>
              </a:lnSpc>
              <a:spcAft>
                <a:spcPts val="0"/>
              </a:spcAft>
              <a:buFont typeface="Wingdings 3" charset="2"/>
              <a:buChar char=""/>
              <a:defRPr/>
            </a:pPr>
            <a:r>
              <a:rPr lang="en-US" b="1" dirty="0" err="1">
                <a:solidFill>
                  <a:schemeClr val="tx1">
                    <a:lumMod val="75000"/>
                    <a:lumOff val="25000"/>
                  </a:schemeClr>
                </a:solidFill>
              </a:rPr>
              <a:t>WADAn</a:t>
            </a:r>
            <a:r>
              <a:rPr lang="en-US" b="1" dirty="0">
                <a:solidFill>
                  <a:schemeClr val="tx1">
                    <a:lumMod val="75000"/>
                    <a:lumOff val="25000"/>
                  </a:schemeClr>
                </a:solidFill>
              </a:rPr>
              <a:t> SPEAK UP </a:t>
            </a:r>
            <a:r>
              <a:rPr lang="en-US" b="1" dirty="0" err="1">
                <a:solidFill>
                  <a:schemeClr val="tx1">
                    <a:lumMod val="75000"/>
                    <a:lumOff val="25000"/>
                  </a:schemeClr>
                </a:solidFill>
              </a:rPr>
              <a:t>järjestelmä</a:t>
            </a:r>
            <a:r>
              <a:rPr lang="en-US" b="1" dirty="0">
                <a:solidFill>
                  <a:schemeClr val="tx1">
                    <a:lumMod val="75000"/>
                    <a:lumOff val="25000"/>
                  </a:schemeClr>
                </a:solidFill>
              </a:rPr>
              <a:t>: </a:t>
            </a:r>
            <a:r>
              <a:rPr lang="en-US" dirty="0">
                <a:solidFill>
                  <a:schemeClr val="tx1">
                    <a:lumMod val="75000"/>
                    <a:lumOff val="25000"/>
                  </a:schemeClr>
                </a:solidFill>
                <a:hlinkClick r:id="rId8"/>
              </a:rPr>
              <a:t>https://speakup.wada-ama.org/WebPages/Public/FrontPages/Default.aspx</a:t>
            </a:r>
            <a:endParaRPr lang="en-US" dirty="0">
              <a:solidFill>
                <a:schemeClr val="tx1">
                  <a:lumMod val="75000"/>
                  <a:lumOff val="25000"/>
                </a:schemeClr>
              </a:solidFill>
            </a:endParaRPr>
          </a:p>
          <a:p>
            <a:pPr eaLnBrk="1" fontAlgn="auto" hangingPunct="1">
              <a:lnSpc>
                <a:spcPct val="120000"/>
              </a:lnSpc>
              <a:spcAft>
                <a:spcPts val="0"/>
              </a:spcAft>
              <a:buFont typeface="Wingdings 3" charset="2"/>
              <a:buChar char=""/>
              <a:defRPr/>
            </a:pPr>
            <a:endParaRPr lang="el-GR" b="1" dirty="0">
              <a:solidFill>
                <a:schemeClr val="tx1">
                  <a:lumMod val="75000"/>
                  <a:lumOff val="25000"/>
                </a:schemeClr>
              </a:solidFill>
            </a:endParaRPr>
          </a:p>
        </p:txBody>
      </p:sp>
      <p:sp>
        <p:nvSpPr>
          <p:cNvPr id="37892" name="AutoShape 2" descr="Αποτέλεσμα εικόνας για wada speak up">
            <a:extLst>
              <a:ext uri="{FF2B5EF4-FFF2-40B4-BE49-F238E27FC236}">
                <a16:creationId xmlns:a16="http://schemas.microsoft.com/office/drawing/2014/main" xmlns="" id="{E867D68F-AAED-4552-87DB-B6774B4BC212}"/>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Arial" panose="020B0604020202020204" pitchFamily="34" charset="0"/>
            </a:endParaRPr>
          </a:p>
        </p:txBody>
      </p:sp>
      <p:pic>
        <p:nvPicPr>
          <p:cNvPr id="37893" name="Picture 3">
            <a:extLst>
              <a:ext uri="{FF2B5EF4-FFF2-40B4-BE49-F238E27FC236}">
                <a16:creationId xmlns:a16="http://schemas.microsoft.com/office/drawing/2014/main" xmlns="" id="{672A64AB-B91D-4683-817F-711447DBD1C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7813" y="4724400"/>
            <a:ext cx="1871662"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4">
            <a:extLst>
              <a:ext uri="{FF2B5EF4-FFF2-40B4-BE49-F238E27FC236}">
                <a16:creationId xmlns:a16="http://schemas.microsoft.com/office/drawing/2014/main" xmlns="" id="{1148CD76-DF67-4AA2-AE7B-5E92702462B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38675" y="4868863"/>
            <a:ext cx="28194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xmlns="" id="{3D216239-4946-4D7B-8C23-43FD1955D89D}"/>
              </a:ext>
            </a:extLst>
          </p:cNvPr>
          <p:cNvSpPr>
            <a:spLocks noGrp="1"/>
          </p:cNvSpPr>
          <p:nvPr>
            <p:ph type="title"/>
          </p:nvPr>
        </p:nvSpPr>
        <p:spPr>
          <a:xfrm>
            <a:off x="155575" y="44450"/>
            <a:ext cx="8832850" cy="709613"/>
          </a:xfrm>
        </p:spPr>
        <p:txBody>
          <a:bodyPr/>
          <a:lstStyle/>
          <a:p>
            <a:pPr eaLnBrk="1" hangingPunct="1"/>
            <a:r>
              <a:rPr lang="en-US" altLang="el-GR" sz="3600"/>
              <a:t>Minne raportoida: Kilpailumanipulaatio</a:t>
            </a:r>
            <a:endParaRPr lang="el-GR" altLang="el-GR" sz="3600"/>
          </a:p>
        </p:txBody>
      </p:sp>
      <p:sp>
        <p:nvSpPr>
          <p:cNvPr id="3" name="Content Placeholder 2">
            <a:extLst>
              <a:ext uri="{FF2B5EF4-FFF2-40B4-BE49-F238E27FC236}">
                <a16:creationId xmlns:a16="http://schemas.microsoft.com/office/drawing/2014/main" xmlns="" id="{146D2093-85E4-4B80-8F9D-E6C4C3223A5C}"/>
              </a:ext>
            </a:extLst>
          </p:cNvPr>
          <p:cNvSpPr>
            <a:spLocks noGrp="1"/>
          </p:cNvSpPr>
          <p:nvPr>
            <p:ph idx="1"/>
          </p:nvPr>
        </p:nvSpPr>
        <p:spPr>
          <a:xfrm>
            <a:off x="155575" y="754063"/>
            <a:ext cx="8988425" cy="7026275"/>
          </a:xfrm>
        </p:spPr>
        <p:txBody>
          <a:bodyPr rtlCol="0">
            <a:noAutofit/>
          </a:bodyPr>
          <a:lstStyle/>
          <a:p>
            <a:pPr eaLnBrk="1" fontAlgn="auto" hangingPunct="1">
              <a:lnSpc>
                <a:spcPct val="120000"/>
              </a:lnSpc>
              <a:spcAft>
                <a:spcPts val="0"/>
              </a:spcAft>
              <a:buFont typeface="Wingdings 3" charset="2"/>
              <a:buChar char=""/>
              <a:defRPr/>
            </a:pPr>
            <a:r>
              <a:rPr lang="en-US" sz="1800" b="1" dirty="0" err="1">
                <a:solidFill>
                  <a:schemeClr val="tx1">
                    <a:lumMod val="75000"/>
                    <a:lumOff val="25000"/>
                  </a:schemeClr>
                </a:solidFill>
              </a:rPr>
              <a:t>SUEKin</a:t>
            </a:r>
            <a:r>
              <a:rPr lang="en-US" sz="1800" b="1" dirty="0">
                <a:solidFill>
                  <a:schemeClr val="tx1">
                    <a:lumMod val="75000"/>
                    <a:lumOff val="25000"/>
                  </a:schemeClr>
                </a:solidFill>
              </a:rPr>
              <a:t> ILMO-</a:t>
            </a:r>
            <a:r>
              <a:rPr lang="en-US" sz="1800" b="1" dirty="0" err="1">
                <a:solidFill>
                  <a:schemeClr val="tx1">
                    <a:lumMod val="75000"/>
                    <a:lumOff val="25000"/>
                  </a:schemeClr>
                </a:solidFill>
              </a:rPr>
              <a:t>kanava</a:t>
            </a:r>
            <a:r>
              <a:rPr lang="en-US" sz="1800" b="1" dirty="0">
                <a:solidFill>
                  <a:schemeClr val="tx1">
                    <a:lumMod val="75000"/>
                    <a:lumOff val="25000"/>
                  </a:schemeClr>
                </a:solidFill>
              </a:rPr>
              <a:t>: </a:t>
            </a:r>
            <a:r>
              <a:rPr lang="fi-FI" sz="1800" dirty="0">
                <a:hlinkClick r:id="rId3"/>
              </a:rPr>
              <a:t>https://ilmo.suek.fi/#!/</a:t>
            </a:r>
            <a:endParaRPr lang="en-US" sz="1800" b="1" dirty="0">
              <a:solidFill>
                <a:schemeClr val="tx1">
                  <a:lumMod val="75000"/>
                  <a:lumOff val="25000"/>
                </a:schemeClr>
              </a:solidFill>
            </a:endParaRPr>
          </a:p>
          <a:p>
            <a:pPr eaLnBrk="1" fontAlgn="auto" hangingPunct="1">
              <a:spcAft>
                <a:spcPts val="0"/>
              </a:spcAft>
              <a:buFont typeface="Wingdings 3" charset="2"/>
              <a:buChar char=""/>
              <a:defRPr/>
            </a:pPr>
            <a:r>
              <a:rPr lang="en-US" sz="1800" b="1" dirty="0" err="1">
                <a:solidFill>
                  <a:schemeClr val="tx1">
                    <a:lumMod val="75000"/>
                    <a:lumOff val="25000"/>
                  </a:schemeClr>
                </a:solidFill>
              </a:rPr>
              <a:t>Noin</a:t>
            </a:r>
            <a:r>
              <a:rPr lang="en-US" sz="1800" b="1" dirty="0">
                <a:solidFill>
                  <a:schemeClr val="tx1">
                    <a:lumMod val="75000"/>
                    <a:lumOff val="25000"/>
                  </a:schemeClr>
                </a:solidFill>
              </a:rPr>
              <a:t> 30 </a:t>
            </a:r>
            <a:r>
              <a:rPr lang="en-US" sz="1800" b="1" dirty="0" err="1">
                <a:solidFill>
                  <a:schemeClr val="tx1">
                    <a:lumMod val="75000"/>
                    <a:lumOff val="25000"/>
                  </a:schemeClr>
                </a:solidFill>
              </a:rPr>
              <a:t>Euroopan</a:t>
            </a:r>
            <a:r>
              <a:rPr lang="en-US" sz="1800" b="1" dirty="0">
                <a:solidFill>
                  <a:schemeClr val="tx1">
                    <a:lumMod val="75000"/>
                    <a:lumOff val="25000"/>
                  </a:schemeClr>
                </a:solidFill>
              </a:rPr>
              <a:t> </a:t>
            </a:r>
            <a:r>
              <a:rPr lang="en-US" sz="1800" b="1" dirty="0" err="1">
                <a:solidFill>
                  <a:schemeClr val="tx1">
                    <a:lumMod val="75000"/>
                    <a:lumOff val="25000"/>
                  </a:schemeClr>
                </a:solidFill>
              </a:rPr>
              <a:t>maalla</a:t>
            </a:r>
            <a:r>
              <a:rPr lang="en-US" sz="1800" b="1" dirty="0">
                <a:solidFill>
                  <a:schemeClr val="tx1">
                    <a:lumMod val="75000"/>
                    <a:lumOff val="25000"/>
                  </a:schemeClr>
                </a:solidFill>
              </a:rPr>
              <a:t> on </a:t>
            </a:r>
            <a:r>
              <a:rPr lang="en-US" sz="1800" b="1" dirty="0" err="1">
                <a:solidFill>
                  <a:schemeClr val="tx1">
                    <a:lumMod val="75000"/>
                    <a:lumOff val="25000"/>
                  </a:schemeClr>
                </a:solidFill>
              </a:rPr>
              <a:t>kilpailumanipulaation</a:t>
            </a:r>
            <a:r>
              <a:rPr lang="en-US" sz="1800" b="1" dirty="0">
                <a:solidFill>
                  <a:schemeClr val="tx1">
                    <a:lumMod val="75000"/>
                    <a:lumOff val="25000"/>
                  </a:schemeClr>
                </a:solidFill>
              </a:rPr>
              <a:t> </a:t>
            </a:r>
            <a:r>
              <a:rPr lang="en-US" sz="1800" b="1" dirty="0" err="1">
                <a:solidFill>
                  <a:schemeClr val="tx1">
                    <a:lumMod val="75000"/>
                    <a:lumOff val="25000"/>
                  </a:schemeClr>
                </a:solidFill>
              </a:rPr>
              <a:t>vastaiset</a:t>
            </a:r>
            <a:r>
              <a:rPr lang="en-US" sz="1800" b="1" dirty="0">
                <a:solidFill>
                  <a:schemeClr val="tx1">
                    <a:lumMod val="75000"/>
                    <a:lumOff val="25000"/>
                  </a:schemeClr>
                </a:solidFill>
              </a:rPr>
              <a:t> </a:t>
            </a:r>
            <a:r>
              <a:rPr lang="en-US" sz="1800" b="1" dirty="0" err="1">
                <a:solidFill>
                  <a:schemeClr val="tx1">
                    <a:lumMod val="75000"/>
                    <a:lumOff val="25000"/>
                  </a:schemeClr>
                </a:solidFill>
              </a:rPr>
              <a:t>ilmoitusalustat</a:t>
            </a:r>
            <a:r>
              <a:rPr lang="en-US" sz="1800" b="1" dirty="0">
                <a:solidFill>
                  <a:schemeClr val="tx1">
                    <a:lumMod val="75000"/>
                    <a:lumOff val="25000"/>
                  </a:schemeClr>
                </a:solidFill>
              </a:rPr>
              <a:t>. </a:t>
            </a:r>
            <a:r>
              <a:rPr lang="en-US" sz="1800" b="1" dirty="0" err="1">
                <a:solidFill>
                  <a:schemeClr val="tx1">
                    <a:lumMod val="75000"/>
                    <a:lumOff val="25000"/>
                  </a:schemeClr>
                </a:solidFill>
              </a:rPr>
              <a:t>Esimerkkejä</a:t>
            </a:r>
            <a:r>
              <a:rPr lang="en-US" sz="1800" b="1" dirty="0">
                <a:solidFill>
                  <a:schemeClr val="tx1">
                    <a:lumMod val="75000"/>
                    <a:lumOff val="25000"/>
                  </a:schemeClr>
                </a:solidFill>
              </a:rPr>
              <a:t>:</a:t>
            </a:r>
          </a:p>
          <a:p>
            <a:pPr lvl="1" indent="-283464" eaLnBrk="1" fontAlgn="auto" hangingPunct="1">
              <a:spcAft>
                <a:spcPts val="0"/>
              </a:spcAft>
              <a:buFont typeface="Wingdings 3" charset="2"/>
              <a:buChar char=""/>
              <a:defRPr/>
            </a:pPr>
            <a:r>
              <a:rPr lang="en-US" sz="1600" b="1" dirty="0">
                <a:solidFill>
                  <a:schemeClr val="tx1">
                    <a:lumMod val="75000"/>
                    <a:lumOff val="25000"/>
                  </a:schemeClr>
                </a:solidFill>
              </a:rPr>
              <a:t>Denmark </a:t>
            </a:r>
            <a:r>
              <a:rPr lang="en-US" sz="1600" dirty="0">
                <a:solidFill>
                  <a:srgbClr val="00B0F0"/>
                </a:solidFill>
                <a:hlinkClick r:id="rId4"/>
              </a:rPr>
              <a:t>https://stopmatchfixing.whistleblowernetwork.net/FrontPages/Default.aspx</a:t>
            </a:r>
            <a:r>
              <a:rPr lang="en-US" sz="1600" dirty="0">
                <a:solidFill>
                  <a:srgbClr val="00B0F0"/>
                </a:solidFill>
              </a:rPr>
              <a:t> </a:t>
            </a:r>
          </a:p>
          <a:p>
            <a:pPr lvl="1" indent="-283464" eaLnBrk="1" fontAlgn="auto" hangingPunct="1">
              <a:spcAft>
                <a:spcPts val="0"/>
              </a:spcAft>
              <a:buFont typeface="Wingdings 3" charset="2"/>
              <a:buChar char=""/>
              <a:defRPr/>
            </a:pPr>
            <a:r>
              <a:rPr lang="en-US" sz="1600" b="1" dirty="0">
                <a:solidFill>
                  <a:schemeClr val="tx1">
                    <a:lumMod val="75000"/>
                    <a:lumOff val="25000"/>
                  </a:schemeClr>
                </a:solidFill>
              </a:rPr>
              <a:t>Italy </a:t>
            </a:r>
            <a:r>
              <a:rPr lang="en-US" sz="1600" dirty="0">
                <a:solidFill>
                  <a:srgbClr val="00B0F0"/>
                </a:solidFill>
                <a:hlinkClick r:id="rId5"/>
              </a:rPr>
              <a:t>http://www.rischioreatosport.it/homepageENG.html</a:t>
            </a:r>
            <a:r>
              <a:rPr lang="en-US" sz="1600" dirty="0">
                <a:solidFill>
                  <a:srgbClr val="00B0F0"/>
                </a:solidFill>
              </a:rPr>
              <a:t> </a:t>
            </a:r>
          </a:p>
          <a:p>
            <a:pPr eaLnBrk="1" fontAlgn="auto" hangingPunct="1">
              <a:spcAft>
                <a:spcPts val="0"/>
              </a:spcAft>
              <a:buFont typeface="Wingdings 3" charset="2"/>
              <a:buChar char=""/>
              <a:defRPr/>
            </a:pPr>
            <a:r>
              <a:rPr lang="en-US" sz="1800" b="1" dirty="0" err="1">
                <a:solidFill>
                  <a:schemeClr val="tx1">
                    <a:lumMod val="75000"/>
                    <a:lumOff val="25000"/>
                  </a:schemeClr>
                </a:solidFill>
              </a:rPr>
              <a:t>Jalkapallo</a:t>
            </a:r>
            <a:endParaRPr lang="en-US" sz="1800" b="1" dirty="0">
              <a:solidFill>
                <a:schemeClr val="tx1">
                  <a:lumMod val="75000"/>
                  <a:lumOff val="25000"/>
                </a:schemeClr>
              </a:solidFill>
            </a:endParaRPr>
          </a:p>
          <a:p>
            <a:pPr lvl="1" indent="-283464" eaLnBrk="1" fontAlgn="auto" hangingPunct="1">
              <a:spcAft>
                <a:spcPts val="0"/>
              </a:spcAft>
              <a:buFont typeface="Wingdings 3" charset="2"/>
              <a:buChar char=""/>
              <a:defRPr/>
            </a:pPr>
            <a:r>
              <a:rPr lang="en-US" sz="1800" b="1" dirty="0" err="1">
                <a:solidFill>
                  <a:schemeClr val="tx1">
                    <a:lumMod val="75000"/>
                    <a:lumOff val="25000"/>
                  </a:schemeClr>
                </a:solidFill>
              </a:rPr>
              <a:t>Jokaisella</a:t>
            </a:r>
            <a:r>
              <a:rPr lang="en-US" sz="1800" b="1" dirty="0">
                <a:solidFill>
                  <a:schemeClr val="tx1">
                    <a:lumMod val="75000"/>
                    <a:lumOff val="25000"/>
                  </a:schemeClr>
                </a:solidFill>
              </a:rPr>
              <a:t> </a:t>
            </a:r>
            <a:r>
              <a:rPr lang="en-US" sz="1800" b="1" dirty="0" err="1">
                <a:solidFill>
                  <a:schemeClr val="tx1">
                    <a:lumMod val="75000"/>
                    <a:lumOff val="25000"/>
                  </a:schemeClr>
                </a:solidFill>
              </a:rPr>
              <a:t>UEFA:n</a:t>
            </a:r>
            <a:r>
              <a:rPr lang="en-US" sz="1800" b="1" dirty="0">
                <a:solidFill>
                  <a:schemeClr val="tx1">
                    <a:lumMod val="75000"/>
                    <a:lumOff val="25000"/>
                  </a:schemeClr>
                </a:solidFill>
              </a:rPr>
              <a:t> </a:t>
            </a:r>
            <a:r>
              <a:rPr lang="en-US" sz="1800" b="1" dirty="0" err="1">
                <a:solidFill>
                  <a:schemeClr val="tx1">
                    <a:lumMod val="75000"/>
                    <a:lumOff val="25000"/>
                  </a:schemeClr>
                </a:solidFill>
              </a:rPr>
              <a:t>jäsenliitolla</a:t>
            </a:r>
            <a:r>
              <a:rPr lang="en-US" sz="1800" b="1" dirty="0">
                <a:solidFill>
                  <a:schemeClr val="tx1">
                    <a:lumMod val="75000"/>
                    <a:lumOff val="25000"/>
                  </a:schemeClr>
                </a:solidFill>
              </a:rPr>
              <a:t> on </a:t>
            </a:r>
            <a:r>
              <a:rPr lang="en-US" sz="1800" b="1" dirty="0" err="1">
                <a:solidFill>
                  <a:schemeClr val="tx1">
                    <a:lumMod val="75000"/>
                    <a:lumOff val="25000"/>
                  </a:schemeClr>
                </a:solidFill>
              </a:rPr>
              <a:t>nimetty</a:t>
            </a:r>
            <a:r>
              <a:rPr lang="en-US" sz="1800" b="1" dirty="0">
                <a:solidFill>
                  <a:schemeClr val="tx1">
                    <a:lumMod val="75000"/>
                    <a:lumOff val="25000"/>
                  </a:schemeClr>
                </a:solidFill>
              </a:rPr>
              <a:t> ja </a:t>
            </a:r>
            <a:r>
              <a:rPr lang="en-US" sz="1800" b="1" dirty="0" err="1">
                <a:solidFill>
                  <a:schemeClr val="tx1">
                    <a:lumMod val="75000"/>
                    <a:lumOff val="25000"/>
                  </a:schemeClr>
                </a:solidFill>
              </a:rPr>
              <a:t>koulutettu</a:t>
            </a:r>
            <a:r>
              <a:rPr lang="en-US" sz="1800" b="1" dirty="0">
                <a:solidFill>
                  <a:schemeClr val="tx1">
                    <a:lumMod val="75000"/>
                    <a:lumOff val="25000"/>
                  </a:schemeClr>
                </a:solidFill>
              </a:rPr>
              <a:t> </a:t>
            </a:r>
            <a:r>
              <a:rPr lang="en-US" sz="1800" b="1" dirty="0" err="1">
                <a:solidFill>
                  <a:schemeClr val="tx1">
                    <a:lumMod val="75000"/>
                    <a:lumOff val="25000"/>
                  </a:schemeClr>
                </a:solidFill>
              </a:rPr>
              <a:t>integriteettivastaava</a:t>
            </a:r>
            <a:endParaRPr lang="en-US" sz="1800" b="1" dirty="0">
              <a:solidFill>
                <a:schemeClr val="tx1">
                  <a:lumMod val="75000"/>
                  <a:lumOff val="25000"/>
                </a:schemeClr>
              </a:solidFill>
            </a:endParaRPr>
          </a:p>
          <a:p>
            <a:pPr marL="960120" lvl="2" eaLnBrk="1" fontAlgn="auto" hangingPunct="1">
              <a:spcAft>
                <a:spcPts val="0"/>
              </a:spcAft>
              <a:buFont typeface="Wingdings 3" charset="2"/>
              <a:buChar char=""/>
              <a:defRPr/>
            </a:pPr>
            <a:r>
              <a:rPr lang="en-US" sz="1600" b="1" dirty="0" err="1">
                <a:solidFill>
                  <a:schemeClr val="tx1">
                    <a:lumMod val="75000"/>
                    <a:lumOff val="25000"/>
                  </a:schemeClr>
                </a:solidFill>
              </a:rPr>
              <a:t>Esimerkki</a:t>
            </a:r>
            <a:r>
              <a:rPr lang="en-US" sz="1600" b="1" dirty="0">
                <a:solidFill>
                  <a:schemeClr val="tx1">
                    <a:lumMod val="75000"/>
                    <a:lumOff val="25000"/>
                  </a:schemeClr>
                </a:solidFill>
              </a:rPr>
              <a:t>: Romania </a:t>
            </a:r>
            <a:r>
              <a:rPr lang="en-US" sz="1600" b="1" dirty="0">
                <a:solidFill>
                  <a:schemeClr val="tx1">
                    <a:lumMod val="75000"/>
                    <a:lumOff val="25000"/>
                  </a:schemeClr>
                </a:solidFill>
                <a:hlinkClick r:id="rId6"/>
              </a:rPr>
              <a:t>http://www.fotbalcurat.frf.ro/</a:t>
            </a:r>
            <a:endParaRPr lang="en-US" sz="1600" b="1" dirty="0">
              <a:solidFill>
                <a:schemeClr val="tx1">
                  <a:lumMod val="75000"/>
                  <a:lumOff val="25000"/>
                </a:schemeClr>
              </a:solidFill>
            </a:endParaRPr>
          </a:p>
          <a:p>
            <a:pPr lvl="1" indent="-283464" eaLnBrk="1" fontAlgn="auto" hangingPunct="1">
              <a:spcAft>
                <a:spcPts val="0"/>
              </a:spcAft>
              <a:buFont typeface="Wingdings 3" charset="2"/>
              <a:buChar char=""/>
              <a:defRPr/>
            </a:pPr>
            <a:r>
              <a:rPr lang="en-US" sz="1800" b="1" dirty="0">
                <a:solidFill>
                  <a:schemeClr val="tx1">
                    <a:lumMod val="75000"/>
                    <a:lumOff val="25000"/>
                  </a:schemeClr>
                </a:solidFill>
              </a:rPr>
              <a:t>UEFA </a:t>
            </a:r>
            <a:r>
              <a:rPr lang="en-US" sz="1600" dirty="0">
                <a:solidFill>
                  <a:srgbClr val="00B0F0"/>
                </a:solidFill>
                <a:hlinkClick r:id="rId7"/>
              </a:rPr>
              <a:t>https://integrity.uefa.org/index.php?isMobile=0</a:t>
            </a:r>
            <a:r>
              <a:rPr lang="en-US" sz="1600" dirty="0">
                <a:solidFill>
                  <a:srgbClr val="00B0F0"/>
                </a:solidFill>
              </a:rPr>
              <a:t> </a:t>
            </a:r>
          </a:p>
          <a:p>
            <a:pPr lvl="1" indent="-283464" eaLnBrk="1" fontAlgn="auto" hangingPunct="1">
              <a:spcAft>
                <a:spcPts val="0"/>
              </a:spcAft>
              <a:buFont typeface="Wingdings 3" charset="2"/>
              <a:buChar char=""/>
              <a:defRPr/>
            </a:pPr>
            <a:r>
              <a:rPr lang="en-US" sz="1800" b="1" dirty="0">
                <a:solidFill>
                  <a:schemeClr val="tx1">
                    <a:lumMod val="75000"/>
                    <a:lumOff val="25000"/>
                  </a:schemeClr>
                </a:solidFill>
              </a:rPr>
              <a:t>FIFA </a:t>
            </a:r>
            <a:r>
              <a:rPr lang="en-US" sz="1600" dirty="0">
                <a:solidFill>
                  <a:srgbClr val="00B0F0"/>
                </a:solidFill>
                <a:hlinkClick r:id="rId8"/>
              </a:rPr>
              <a:t>https://www.bkms-system.net/bkwebanon/report/clientInfo?cin=6fifa61&amp;language=eng</a:t>
            </a:r>
            <a:r>
              <a:rPr lang="en-US" sz="1600" dirty="0">
                <a:solidFill>
                  <a:srgbClr val="00B0F0"/>
                </a:solidFill>
              </a:rPr>
              <a:t> </a:t>
            </a:r>
          </a:p>
          <a:p>
            <a:pPr lvl="1" indent="-283464" eaLnBrk="1" fontAlgn="auto" hangingPunct="1">
              <a:spcAft>
                <a:spcPts val="0"/>
              </a:spcAft>
              <a:buFont typeface="Wingdings 3" charset="2"/>
              <a:buChar char=""/>
              <a:defRPr/>
            </a:pPr>
            <a:r>
              <a:rPr lang="en-US" sz="1800" b="1" dirty="0">
                <a:solidFill>
                  <a:schemeClr val="tx1">
                    <a:lumMod val="75000"/>
                    <a:lumOff val="25000"/>
                  </a:schemeClr>
                </a:solidFill>
              </a:rPr>
              <a:t>FIFPRO Red button app</a:t>
            </a:r>
          </a:p>
          <a:p>
            <a:pPr eaLnBrk="1" fontAlgn="auto" hangingPunct="1">
              <a:spcAft>
                <a:spcPts val="0"/>
              </a:spcAft>
              <a:buFont typeface="Wingdings 3" charset="2"/>
              <a:buChar char=""/>
              <a:defRPr/>
            </a:pPr>
            <a:r>
              <a:rPr lang="en-US" sz="1800" b="1" dirty="0">
                <a:solidFill>
                  <a:schemeClr val="tx1">
                    <a:lumMod val="75000"/>
                    <a:lumOff val="25000"/>
                  </a:schemeClr>
                </a:solidFill>
              </a:rPr>
              <a:t>TENNIS </a:t>
            </a:r>
            <a:r>
              <a:rPr lang="en-US" sz="1600" dirty="0">
                <a:hlinkClick r:id="rId9"/>
              </a:rPr>
              <a:t>http://www.tennisintegrityunit.com/player-resources</a:t>
            </a:r>
            <a:endParaRPr lang="en-US" sz="1600" dirty="0"/>
          </a:p>
          <a:p>
            <a:pPr eaLnBrk="1" fontAlgn="auto" hangingPunct="1">
              <a:spcAft>
                <a:spcPts val="0"/>
              </a:spcAft>
              <a:buFont typeface="Wingdings 3" charset="2"/>
              <a:buChar char=""/>
              <a:defRPr/>
            </a:pPr>
            <a:r>
              <a:rPr lang="en-US" sz="1800" b="1" dirty="0">
                <a:solidFill>
                  <a:schemeClr val="tx1">
                    <a:lumMod val="75000"/>
                    <a:lumOff val="25000"/>
                  </a:schemeClr>
                </a:solidFill>
              </a:rPr>
              <a:t>RUGBY </a:t>
            </a:r>
            <a:r>
              <a:rPr lang="en-US" sz="1600" dirty="0">
                <a:hlinkClick r:id="rId10"/>
              </a:rPr>
              <a:t>http://integrity.worldrugby.org/index.php?module=1&amp;section=5</a:t>
            </a:r>
            <a:endParaRPr lang="en-US" sz="1600" dirty="0"/>
          </a:p>
          <a:p>
            <a:pPr eaLnBrk="1" fontAlgn="auto" hangingPunct="1">
              <a:spcAft>
                <a:spcPts val="0"/>
              </a:spcAft>
              <a:buFont typeface="Wingdings 3" charset="2"/>
              <a:buChar char=""/>
              <a:defRPr/>
            </a:pPr>
            <a:r>
              <a:rPr lang="en-US" sz="1800" b="1" dirty="0">
                <a:solidFill>
                  <a:schemeClr val="tx1">
                    <a:lumMod val="75000"/>
                    <a:lumOff val="25000"/>
                  </a:schemeClr>
                </a:solidFill>
              </a:rPr>
              <a:t>KRIKETTI </a:t>
            </a:r>
            <a:r>
              <a:rPr lang="en-US" sz="1600" dirty="0">
                <a:solidFill>
                  <a:schemeClr val="tx1">
                    <a:lumMod val="75000"/>
                    <a:lumOff val="25000"/>
                  </a:schemeClr>
                </a:solidFill>
                <a:hlinkClick r:id="rId11"/>
              </a:rPr>
              <a:t>https://www.icc-cricket.com/about/integrity/anti-corruption/contact-us</a:t>
            </a:r>
            <a:endParaRPr lang="en-US" sz="1600" dirty="0">
              <a:solidFill>
                <a:schemeClr val="tx1">
                  <a:lumMod val="75000"/>
                  <a:lumOff val="25000"/>
                </a:schemeClr>
              </a:solidFill>
            </a:endParaRPr>
          </a:p>
          <a:p>
            <a:pPr eaLnBrk="1" fontAlgn="auto" hangingPunct="1">
              <a:spcAft>
                <a:spcPts val="0"/>
              </a:spcAft>
              <a:buFont typeface="Wingdings 3" charset="2"/>
              <a:buChar char=""/>
              <a:defRPr/>
            </a:pPr>
            <a:r>
              <a:rPr lang="en-US" sz="1800" b="1" dirty="0">
                <a:solidFill>
                  <a:schemeClr val="tx1">
                    <a:lumMod val="75000"/>
                    <a:lumOff val="25000"/>
                  </a:schemeClr>
                </a:solidFill>
              </a:rPr>
              <a:t>SULKAPALLO </a:t>
            </a:r>
            <a:r>
              <a:rPr lang="en-US" sz="1600" dirty="0">
                <a:solidFill>
                  <a:srgbClr val="00B0F0"/>
                </a:solidFill>
                <a:hlinkClick r:id="rId12"/>
              </a:rPr>
              <a:t>http://bwfcorporate.com/players/whistle-blower/</a:t>
            </a:r>
            <a:r>
              <a:rPr lang="en-US" sz="1600" dirty="0">
                <a:solidFill>
                  <a:srgbClr val="00B0F0"/>
                </a:solidFill>
              </a:rPr>
              <a:t> </a:t>
            </a:r>
          </a:p>
          <a:p>
            <a:pPr eaLnBrk="1" fontAlgn="auto" hangingPunct="1">
              <a:spcAft>
                <a:spcPts val="0"/>
              </a:spcAft>
              <a:buFont typeface="Wingdings 3" charset="2"/>
              <a:buChar char=""/>
              <a:defRPr/>
            </a:pPr>
            <a:r>
              <a:rPr lang="en-US" sz="1800" b="1" dirty="0">
                <a:solidFill>
                  <a:schemeClr val="tx1">
                    <a:lumMod val="75000"/>
                    <a:lumOff val="25000"/>
                  </a:schemeClr>
                </a:solidFill>
              </a:rPr>
              <a:t>KOK </a:t>
            </a:r>
            <a:r>
              <a:rPr lang="en-US" sz="1600" dirty="0">
                <a:solidFill>
                  <a:schemeClr val="tx1">
                    <a:lumMod val="75000"/>
                    <a:lumOff val="25000"/>
                  </a:schemeClr>
                </a:solidFill>
                <a:hlinkClick r:id="rId13"/>
              </a:rPr>
              <a:t>https://secure.registration.olympic.org/en/issue-reporter/index</a:t>
            </a:r>
            <a:r>
              <a:rPr lang="en-US" sz="1600" dirty="0">
                <a:solidFill>
                  <a:schemeClr val="tx1">
                    <a:lumMod val="75000"/>
                    <a:lumOff val="25000"/>
                  </a:schemeClr>
                </a:solidFill>
              </a:rPr>
              <a:t> </a:t>
            </a:r>
            <a:endParaRPr lang="el-GR" sz="1600" b="1" dirty="0">
              <a:solidFill>
                <a:schemeClr val="tx1">
                  <a:lumMod val="75000"/>
                  <a:lumOff val="25000"/>
                </a:schemeClr>
              </a:solidFill>
            </a:endParaRPr>
          </a:p>
        </p:txBody>
      </p:sp>
      <p:sp>
        <p:nvSpPr>
          <p:cNvPr id="39940" name="AutoShape 2" descr="Αποτέλεσμα εικόνας για wada speak up">
            <a:extLst>
              <a:ext uri="{FF2B5EF4-FFF2-40B4-BE49-F238E27FC236}">
                <a16:creationId xmlns:a16="http://schemas.microsoft.com/office/drawing/2014/main" xmlns="" id="{A4016447-3A7C-495D-BD23-68C5064E1ABD}"/>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l-GR" altLang="el-GR" sz="1800">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xmlns="" id="{F8956A4E-CAEB-4824-9498-CD43A1BD2C93}"/>
              </a:ext>
            </a:extLst>
          </p:cNvPr>
          <p:cNvSpPr>
            <a:spLocks noGrp="1"/>
          </p:cNvSpPr>
          <p:nvPr>
            <p:ph type="title"/>
          </p:nvPr>
        </p:nvSpPr>
        <p:spPr>
          <a:xfrm>
            <a:off x="755650" y="476250"/>
            <a:ext cx="7667625" cy="989013"/>
          </a:xfrm>
        </p:spPr>
        <p:txBody>
          <a:bodyPr/>
          <a:lstStyle/>
          <a:p>
            <a:pPr eaLnBrk="1" hangingPunct="1"/>
            <a:r>
              <a:rPr lang="en-US" altLang="el-GR"/>
              <a:t>Minne raportoida: seksuaalinen häirintä/fyysinen hyväksikäyttö</a:t>
            </a:r>
            <a:endParaRPr lang="el-GR" altLang="el-GR"/>
          </a:p>
        </p:txBody>
      </p:sp>
      <p:sp>
        <p:nvSpPr>
          <p:cNvPr id="3" name="Content Placeholder 2">
            <a:extLst>
              <a:ext uri="{FF2B5EF4-FFF2-40B4-BE49-F238E27FC236}">
                <a16:creationId xmlns:a16="http://schemas.microsoft.com/office/drawing/2014/main" xmlns="" id="{D3BE31A2-7C39-4659-8336-4FADECF6E5C7}"/>
              </a:ext>
            </a:extLst>
          </p:cNvPr>
          <p:cNvSpPr>
            <a:spLocks noGrp="1"/>
          </p:cNvSpPr>
          <p:nvPr>
            <p:ph idx="1"/>
          </p:nvPr>
        </p:nvSpPr>
        <p:spPr>
          <a:xfrm>
            <a:off x="250825" y="1989138"/>
            <a:ext cx="8642350" cy="4137025"/>
          </a:xfrm>
        </p:spPr>
        <p:txBody>
          <a:bodyPr rtlCol="0">
            <a:noAutofit/>
          </a:bodyPr>
          <a:lstStyle/>
          <a:p>
            <a:pPr eaLnBrk="1" fontAlgn="auto" hangingPunct="1">
              <a:spcAft>
                <a:spcPts val="0"/>
              </a:spcAft>
              <a:buFont typeface="Wingdings 3" charset="2"/>
              <a:buChar char=""/>
              <a:defRPr/>
            </a:pPr>
            <a:r>
              <a:rPr lang="en-US" sz="2400" dirty="0">
                <a:solidFill>
                  <a:schemeClr val="tx1">
                    <a:lumMod val="75000"/>
                    <a:lumOff val="25000"/>
                  </a:schemeClr>
                </a:solidFill>
              </a:rPr>
              <a:t>Et ole </a:t>
            </a:r>
            <a:r>
              <a:rPr lang="en-US" sz="2400" dirty="0" err="1">
                <a:solidFill>
                  <a:schemeClr val="tx1">
                    <a:lumMod val="75000"/>
                    <a:lumOff val="25000"/>
                  </a:schemeClr>
                </a:solidFill>
              </a:rPr>
              <a:t>yksin</a:t>
            </a:r>
            <a:r>
              <a:rPr lang="en-US" sz="2400" dirty="0">
                <a:solidFill>
                  <a:schemeClr val="tx1">
                    <a:lumMod val="75000"/>
                    <a:lumOff val="25000"/>
                  </a:schemeClr>
                </a:solidFill>
              </a:rPr>
              <a:t> </a:t>
            </a:r>
            <a:r>
              <a:rPr lang="en-US" sz="2400" dirty="0" err="1">
                <a:solidFill>
                  <a:schemeClr val="tx1">
                    <a:lumMod val="75000"/>
                    <a:lumOff val="25000"/>
                  </a:schemeClr>
                </a:solidFill>
              </a:rPr>
              <a:t>palvelu</a:t>
            </a:r>
            <a:r>
              <a:rPr lang="en-US" sz="2400" dirty="0">
                <a:solidFill>
                  <a:schemeClr val="tx1">
                    <a:lumMod val="75000"/>
                    <a:lumOff val="25000"/>
                  </a:schemeClr>
                </a:solidFill>
              </a:rPr>
              <a:t>: </a:t>
            </a:r>
            <a:r>
              <a:rPr lang="fi-FI" sz="2400" dirty="0">
                <a:hlinkClick r:id="rId3"/>
              </a:rPr>
              <a:t>https://etoleyksin.fi/</a:t>
            </a:r>
            <a:endParaRPr lang="en-US" sz="2400" dirty="0">
              <a:solidFill>
                <a:schemeClr val="tx1">
                  <a:lumMod val="75000"/>
                  <a:lumOff val="25000"/>
                </a:schemeClr>
              </a:solidFill>
            </a:endParaRPr>
          </a:p>
          <a:p>
            <a:pPr eaLnBrk="1" fontAlgn="auto" hangingPunct="1">
              <a:spcAft>
                <a:spcPts val="0"/>
              </a:spcAft>
              <a:buFont typeface="Wingdings 3" charset="2"/>
              <a:buChar char=""/>
              <a:defRPr/>
            </a:pPr>
            <a:r>
              <a:rPr lang="en-US" sz="2400" dirty="0" err="1">
                <a:solidFill>
                  <a:schemeClr val="tx1">
                    <a:lumMod val="75000"/>
                    <a:lumOff val="25000"/>
                  </a:schemeClr>
                </a:solidFill>
              </a:rPr>
              <a:t>SUEKin</a:t>
            </a:r>
            <a:r>
              <a:rPr lang="en-US" sz="2400" dirty="0">
                <a:solidFill>
                  <a:schemeClr val="tx1">
                    <a:lumMod val="75000"/>
                    <a:lumOff val="25000"/>
                  </a:schemeClr>
                </a:solidFill>
              </a:rPr>
              <a:t> ILMO-</a:t>
            </a:r>
            <a:r>
              <a:rPr lang="en-US" sz="2400" dirty="0" err="1">
                <a:solidFill>
                  <a:schemeClr val="tx1">
                    <a:lumMod val="75000"/>
                    <a:lumOff val="25000"/>
                  </a:schemeClr>
                </a:solidFill>
              </a:rPr>
              <a:t>kanava</a:t>
            </a:r>
            <a:r>
              <a:rPr lang="en-US" sz="2400" dirty="0">
                <a:solidFill>
                  <a:schemeClr val="tx1">
                    <a:lumMod val="75000"/>
                    <a:lumOff val="25000"/>
                  </a:schemeClr>
                </a:solidFill>
              </a:rPr>
              <a:t>: </a:t>
            </a:r>
            <a:r>
              <a:rPr lang="fi-FI" sz="2400" dirty="0">
                <a:hlinkClick r:id="rId4"/>
              </a:rPr>
              <a:t>https://ilmo.suek.fi/#!/</a:t>
            </a:r>
            <a:endParaRPr lang="en-US" sz="2400" dirty="0">
              <a:solidFill>
                <a:schemeClr val="tx1">
                  <a:lumMod val="75000"/>
                  <a:lumOff val="25000"/>
                </a:schemeClr>
              </a:solidFill>
            </a:endParaRPr>
          </a:p>
          <a:p>
            <a:pPr eaLnBrk="1" fontAlgn="auto" hangingPunct="1">
              <a:spcAft>
                <a:spcPts val="0"/>
              </a:spcAft>
              <a:buFont typeface="Wingdings 3" charset="2"/>
              <a:buChar char=""/>
              <a:defRPr/>
            </a:pPr>
            <a:r>
              <a:rPr lang="en-US" sz="2400" dirty="0" err="1">
                <a:solidFill>
                  <a:schemeClr val="tx1">
                    <a:lumMod val="75000"/>
                    <a:lumOff val="25000"/>
                  </a:schemeClr>
                </a:solidFill>
              </a:rPr>
              <a:t>Muita</a:t>
            </a:r>
            <a:r>
              <a:rPr lang="en-US" sz="2400" dirty="0">
                <a:solidFill>
                  <a:schemeClr val="tx1">
                    <a:lumMod val="75000"/>
                    <a:lumOff val="25000"/>
                  </a:schemeClr>
                </a:solidFill>
              </a:rPr>
              <a:t> </a:t>
            </a:r>
            <a:r>
              <a:rPr lang="en-US" sz="2400" dirty="0" err="1">
                <a:solidFill>
                  <a:schemeClr val="tx1">
                    <a:lumMod val="75000"/>
                    <a:lumOff val="25000"/>
                  </a:schemeClr>
                </a:solidFill>
              </a:rPr>
              <a:t>esimerkkejä</a:t>
            </a:r>
            <a:r>
              <a:rPr lang="en-US" sz="2400" dirty="0">
                <a:solidFill>
                  <a:schemeClr val="tx1">
                    <a:lumMod val="75000"/>
                    <a:lumOff val="25000"/>
                  </a:schemeClr>
                </a:solidFill>
              </a:rPr>
              <a:t>:</a:t>
            </a:r>
          </a:p>
          <a:p>
            <a:pPr lvl="1" indent="-283464" eaLnBrk="1" fontAlgn="auto" hangingPunct="1">
              <a:spcAft>
                <a:spcPts val="0"/>
              </a:spcAft>
              <a:buFont typeface="Wingdings 3" charset="2"/>
              <a:buChar char=""/>
              <a:defRPr/>
            </a:pPr>
            <a:r>
              <a:rPr lang="en-US" sz="2000" dirty="0">
                <a:solidFill>
                  <a:schemeClr val="tx1">
                    <a:lumMod val="75000"/>
                    <a:lumOff val="25000"/>
                  </a:schemeClr>
                </a:solidFill>
              </a:rPr>
              <a:t>France: </a:t>
            </a:r>
            <a:r>
              <a:rPr lang="en-US" sz="2000" dirty="0" err="1">
                <a:solidFill>
                  <a:schemeClr val="tx1">
                    <a:lumMod val="75000"/>
                    <a:lumOff val="25000"/>
                  </a:schemeClr>
                </a:solidFill>
              </a:rPr>
              <a:t>Comité</a:t>
            </a:r>
            <a:r>
              <a:rPr lang="en-US" sz="2000" dirty="0">
                <a:solidFill>
                  <a:schemeClr val="tx1">
                    <a:lumMod val="75000"/>
                    <a:lumOff val="25000"/>
                  </a:schemeClr>
                </a:solidFill>
              </a:rPr>
              <a:t> </a:t>
            </a:r>
            <a:r>
              <a:rPr lang="en-US" sz="2000" dirty="0" err="1">
                <a:solidFill>
                  <a:schemeClr val="tx1">
                    <a:lumMod val="75000"/>
                    <a:lumOff val="25000"/>
                  </a:schemeClr>
                </a:solidFill>
              </a:rPr>
              <a:t>Ethique</a:t>
            </a:r>
            <a:r>
              <a:rPr lang="en-US" sz="2000" dirty="0">
                <a:solidFill>
                  <a:schemeClr val="tx1">
                    <a:lumMod val="75000"/>
                    <a:lumOff val="25000"/>
                  </a:schemeClr>
                </a:solidFill>
              </a:rPr>
              <a:t> et Sport (</a:t>
            </a:r>
            <a:r>
              <a:rPr lang="en-US" sz="2000" dirty="0" err="1">
                <a:solidFill>
                  <a:schemeClr val="tx1">
                    <a:lumMod val="75000"/>
                    <a:lumOff val="25000"/>
                  </a:schemeClr>
                </a:solidFill>
                <a:sym typeface="Wingdings" panose="05000000000000000000" pitchFamily="2" charset="2"/>
              </a:rPr>
              <a:t>seksuaalinen</a:t>
            </a:r>
            <a:r>
              <a:rPr lang="en-US" sz="2000" dirty="0">
                <a:solidFill>
                  <a:schemeClr val="tx1">
                    <a:lumMod val="75000"/>
                    <a:lumOff val="25000"/>
                  </a:schemeClr>
                </a:solidFill>
                <a:sym typeface="Wingdings" panose="05000000000000000000" pitchFamily="2" charset="2"/>
              </a:rPr>
              <a:t> </a:t>
            </a:r>
            <a:r>
              <a:rPr lang="en-US" sz="2000" dirty="0" err="1">
                <a:solidFill>
                  <a:schemeClr val="tx1">
                    <a:lumMod val="75000"/>
                    <a:lumOff val="25000"/>
                  </a:schemeClr>
                </a:solidFill>
                <a:sym typeface="Wingdings" panose="05000000000000000000" pitchFamily="2" charset="2"/>
              </a:rPr>
              <a:t>häirintä</a:t>
            </a:r>
            <a:r>
              <a:rPr lang="en-US" sz="2000" dirty="0">
                <a:solidFill>
                  <a:schemeClr val="tx1">
                    <a:lumMod val="75000"/>
                    <a:lumOff val="25000"/>
                  </a:schemeClr>
                </a:solidFill>
                <a:sym typeface="Wingdings" panose="05000000000000000000" pitchFamily="2" charset="2"/>
              </a:rPr>
              <a:t> ja </a:t>
            </a:r>
            <a:r>
              <a:rPr lang="en-US" sz="2000" dirty="0" err="1">
                <a:solidFill>
                  <a:schemeClr val="tx1">
                    <a:lumMod val="75000"/>
                    <a:lumOff val="25000"/>
                  </a:schemeClr>
                </a:solidFill>
                <a:sym typeface="Wingdings" panose="05000000000000000000" pitchFamily="2" charset="2"/>
              </a:rPr>
              <a:t>hyväksikäyttö</a:t>
            </a:r>
            <a:r>
              <a:rPr lang="en-US" sz="2000" dirty="0">
                <a:solidFill>
                  <a:schemeClr val="tx1">
                    <a:lumMod val="75000"/>
                    <a:lumOff val="25000"/>
                  </a:schemeClr>
                </a:solidFill>
              </a:rPr>
              <a:t>) </a:t>
            </a:r>
            <a:r>
              <a:rPr lang="en-US" sz="2000" dirty="0">
                <a:solidFill>
                  <a:schemeClr val="tx1">
                    <a:lumMod val="75000"/>
                    <a:lumOff val="25000"/>
                  </a:schemeClr>
                </a:solidFill>
                <a:hlinkClick r:id="rId5"/>
              </a:rPr>
              <a:t>http://www.ethiqueetsport.com/nos-actions/</a:t>
            </a:r>
            <a:r>
              <a:rPr lang="en-US" sz="2000" dirty="0">
                <a:solidFill>
                  <a:schemeClr val="tx1">
                    <a:lumMod val="75000"/>
                    <a:lumOff val="25000"/>
                  </a:schemeClr>
                </a:solidFill>
              </a:rPr>
              <a:t> (01-45-33-85-62) </a:t>
            </a:r>
          </a:p>
          <a:p>
            <a:pPr lvl="1" indent="-283464" eaLnBrk="1" fontAlgn="auto" hangingPunct="1">
              <a:spcAft>
                <a:spcPts val="0"/>
              </a:spcAft>
              <a:buFont typeface="Wingdings 3" charset="2"/>
              <a:buChar char=""/>
              <a:defRPr/>
            </a:pPr>
            <a:r>
              <a:rPr lang="en-US" sz="2000" dirty="0">
                <a:solidFill>
                  <a:schemeClr val="tx1">
                    <a:lumMod val="75000"/>
                    <a:lumOff val="25000"/>
                  </a:schemeClr>
                </a:solidFill>
              </a:rPr>
              <a:t>Netherlands: </a:t>
            </a:r>
            <a:r>
              <a:rPr lang="en-US" sz="2000" dirty="0" err="1">
                <a:solidFill>
                  <a:schemeClr val="tx1">
                    <a:lumMod val="75000"/>
                    <a:lumOff val="25000"/>
                  </a:schemeClr>
                </a:solidFill>
              </a:rPr>
              <a:t>Olympiakomitean</a:t>
            </a:r>
            <a:r>
              <a:rPr lang="en-US" sz="2000" dirty="0">
                <a:solidFill>
                  <a:schemeClr val="tx1">
                    <a:lumMod val="75000"/>
                    <a:lumOff val="25000"/>
                  </a:schemeClr>
                </a:solidFill>
              </a:rPr>
              <a:t> </a:t>
            </a:r>
            <a:r>
              <a:rPr lang="en-US" sz="2000" dirty="0" err="1">
                <a:solidFill>
                  <a:schemeClr val="tx1">
                    <a:lumMod val="75000"/>
                    <a:lumOff val="25000"/>
                  </a:schemeClr>
                </a:solidFill>
              </a:rPr>
              <a:t>Auttava</a:t>
            </a:r>
            <a:r>
              <a:rPr lang="en-US" sz="2000" dirty="0">
                <a:solidFill>
                  <a:schemeClr val="tx1">
                    <a:lumMod val="75000"/>
                    <a:lumOff val="25000"/>
                  </a:schemeClr>
                </a:solidFill>
              </a:rPr>
              <a:t> </a:t>
            </a:r>
            <a:r>
              <a:rPr lang="en-US" sz="2000" dirty="0" err="1">
                <a:solidFill>
                  <a:schemeClr val="tx1">
                    <a:lumMod val="75000"/>
                    <a:lumOff val="25000"/>
                  </a:schemeClr>
                </a:solidFill>
              </a:rPr>
              <a:t>linja</a:t>
            </a:r>
            <a:r>
              <a:rPr lang="en-US" sz="2000" dirty="0">
                <a:solidFill>
                  <a:schemeClr val="tx1">
                    <a:lumMod val="75000"/>
                    <a:lumOff val="25000"/>
                  </a:schemeClr>
                </a:solidFill>
                <a:sym typeface="Wingdings" panose="05000000000000000000" pitchFamily="2" charset="2"/>
              </a:rPr>
              <a:t> (</a:t>
            </a:r>
            <a:r>
              <a:rPr lang="en-US" sz="2000" dirty="0" err="1">
                <a:solidFill>
                  <a:schemeClr val="tx1">
                    <a:lumMod val="75000"/>
                    <a:lumOff val="25000"/>
                  </a:schemeClr>
                </a:solidFill>
                <a:sym typeface="Wingdings" panose="05000000000000000000" pitchFamily="2" charset="2"/>
              </a:rPr>
              <a:t>seksuaalinen</a:t>
            </a:r>
            <a:r>
              <a:rPr lang="en-US" sz="2000" dirty="0">
                <a:solidFill>
                  <a:schemeClr val="tx1">
                    <a:lumMod val="75000"/>
                    <a:lumOff val="25000"/>
                  </a:schemeClr>
                </a:solidFill>
                <a:sym typeface="Wingdings" panose="05000000000000000000" pitchFamily="2" charset="2"/>
              </a:rPr>
              <a:t> </a:t>
            </a:r>
            <a:r>
              <a:rPr lang="en-US" sz="2000" dirty="0" err="1">
                <a:solidFill>
                  <a:schemeClr val="tx1">
                    <a:lumMod val="75000"/>
                    <a:lumOff val="25000"/>
                  </a:schemeClr>
                </a:solidFill>
                <a:sym typeface="Wingdings" panose="05000000000000000000" pitchFamily="2" charset="2"/>
              </a:rPr>
              <a:t>häirintä</a:t>
            </a:r>
            <a:r>
              <a:rPr lang="en-US" sz="2000" dirty="0">
                <a:solidFill>
                  <a:schemeClr val="tx1">
                    <a:lumMod val="75000"/>
                    <a:lumOff val="25000"/>
                  </a:schemeClr>
                </a:solidFill>
                <a:sym typeface="Wingdings" panose="05000000000000000000" pitchFamily="2" charset="2"/>
              </a:rPr>
              <a:t> ja </a:t>
            </a:r>
            <a:r>
              <a:rPr lang="en-US" sz="2000" dirty="0" err="1">
                <a:solidFill>
                  <a:schemeClr val="tx1">
                    <a:lumMod val="75000"/>
                    <a:lumOff val="25000"/>
                  </a:schemeClr>
                </a:solidFill>
                <a:sym typeface="Wingdings" panose="05000000000000000000" pitchFamily="2" charset="2"/>
              </a:rPr>
              <a:t>hyväksikäyttö</a:t>
            </a:r>
            <a:r>
              <a:rPr lang="en-US" sz="2000" dirty="0">
                <a:solidFill>
                  <a:schemeClr val="tx1">
                    <a:lumMod val="75000"/>
                    <a:lumOff val="25000"/>
                  </a:schemeClr>
                </a:solidFill>
                <a:sym typeface="Wingdings" panose="05000000000000000000" pitchFamily="2" charset="2"/>
              </a:rPr>
              <a:t>)</a:t>
            </a:r>
            <a:r>
              <a:rPr lang="en-US" sz="2000" dirty="0">
                <a:solidFill>
                  <a:schemeClr val="tx1">
                    <a:lumMod val="75000"/>
                    <a:lumOff val="25000"/>
                  </a:schemeClr>
                </a:solidFill>
              </a:rPr>
              <a:t> </a:t>
            </a:r>
            <a:r>
              <a:rPr lang="en-US" sz="2000" dirty="0">
                <a:solidFill>
                  <a:schemeClr val="tx1">
                    <a:lumMod val="75000"/>
                    <a:lumOff val="25000"/>
                  </a:schemeClr>
                </a:solidFill>
                <a:hlinkClick r:id="rId6"/>
              </a:rPr>
              <a:t>https://www.government.nl/topics/sports/report-harassment-in-sport</a:t>
            </a:r>
            <a:endParaRPr lang="en-US" sz="2000" dirty="0">
              <a:solidFill>
                <a:schemeClr val="tx1">
                  <a:lumMod val="75000"/>
                  <a:lumOff val="25000"/>
                </a:schemeClr>
              </a:solidFill>
            </a:endParaRPr>
          </a:p>
          <a:p>
            <a:pPr lvl="1" indent="-283464" eaLnBrk="1" fontAlgn="auto" hangingPunct="1">
              <a:spcAft>
                <a:spcPts val="0"/>
              </a:spcAft>
              <a:buFont typeface="Wingdings 3" charset="2"/>
              <a:buChar char=""/>
              <a:defRPr/>
            </a:pPr>
            <a:r>
              <a:rPr lang="en-US" sz="2000" dirty="0">
                <a:solidFill>
                  <a:schemeClr val="tx1">
                    <a:lumMod val="75000"/>
                    <a:lumOff val="25000"/>
                  </a:schemeClr>
                </a:solidFill>
              </a:rPr>
              <a:t>UK (</a:t>
            </a:r>
            <a:r>
              <a:rPr lang="en-US" sz="2000" dirty="0" err="1">
                <a:solidFill>
                  <a:schemeClr val="tx1">
                    <a:lumMod val="75000"/>
                    <a:lumOff val="25000"/>
                  </a:schemeClr>
                </a:solidFill>
              </a:rPr>
              <a:t>rasismi</a:t>
            </a:r>
            <a:r>
              <a:rPr lang="en-US" sz="2000" dirty="0">
                <a:solidFill>
                  <a:schemeClr val="tx1">
                    <a:lumMod val="75000"/>
                    <a:lumOff val="25000"/>
                  </a:schemeClr>
                </a:solidFill>
              </a:rPr>
              <a:t> ja </a:t>
            </a:r>
            <a:r>
              <a:rPr lang="en-US" sz="2000" dirty="0" err="1">
                <a:solidFill>
                  <a:schemeClr val="tx1">
                    <a:lumMod val="75000"/>
                    <a:lumOff val="25000"/>
                  </a:schemeClr>
                </a:solidFill>
              </a:rPr>
              <a:t>syrjintä</a:t>
            </a:r>
            <a:r>
              <a:rPr lang="en-US" sz="2000" dirty="0">
                <a:solidFill>
                  <a:schemeClr val="tx1">
                    <a:lumMod val="75000"/>
                    <a:lumOff val="25000"/>
                  </a:schemeClr>
                </a:solidFill>
              </a:rPr>
              <a:t>) : </a:t>
            </a:r>
            <a:r>
              <a:rPr lang="en-US" sz="2000" dirty="0">
                <a:solidFill>
                  <a:schemeClr val="tx1">
                    <a:lumMod val="75000"/>
                    <a:lumOff val="25000"/>
                  </a:schemeClr>
                </a:solidFill>
                <a:hlinkClick r:id="rId7"/>
              </a:rPr>
              <a:t>http://www.kickitout.org/get-involved/report-it/</a:t>
            </a:r>
            <a:r>
              <a:rPr lang="en-US" sz="2000" dirty="0">
                <a:solidFill>
                  <a:schemeClr val="tx1">
                    <a:lumMod val="75000"/>
                    <a:lumOff val="25000"/>
                  </a:schemeClr>
                </a:solidFill>
              </a:rPr>
              <a:t> </a:t>
            </a:r>
            <a:r>
              <a:rPr lang="en-US" sz="1800" dirty="0">
                <a:solidFill>
                  <a:schemeClr val="tx1">
                    <a:lumMod val="75000"/>
                    <a:lumOff val="25000"/>
                  </a:schemeClr>
                </a:solidFill>
              </a:rPr>
              <a:t>(020 7842 8932)</a:t>
            </a:r>
          </a:p>
          <a:p>
            <a:pPr eaLnBrk="1" fontAlgn="auto" hangingPunct="1">
              <a:spcAft>
                <a:spcPts val="0"/>
              </a:spcAft>
              <a:buFont typeface="Wingdings 3" charset="2"/>
              <a:buChar char=""/>
              <a:defRPr/>
            </a:pPr>
            <a:r>
              <a:rPr lang="en-US" sz="2400" dirty="0" err="1">
                <a:solidFill>
                  <a:schemeClr val="tx1">
                    <a:lumMod val="75000"/>
                    <a:lumOff val="25000"/>
                  </a:schemeClr>
                </a:solidFill>
              </a:rPr>
              <a:t>Kun</a:t>
            </a:r>
            <a:r>
              <a:rPr lang="en-US" sz="2400" dirty="0">
                <a:solidFill>
                  <a:schemeClr val="tx1">
                    <a:lumMod val="75000"/>
                    <a:lumOff val="25000"/>
                  </a:schemeClr>
                </a:solidFill>
              </a:rPr>
              <a:t> on </a:t>
            </a:r>
            <a:r>
              <a:rPr lang="en-US" sz="2400" dirty="0" err="1">
                <a:solidFill>
                  <a:schemeClr val="tx1">
                    <a:lumMod val="75000"/>
                    <a:lumOff val="25000"/>
                  </a:schemeClr>
                </a:solidFill>
              </a:rPr>
              <a:t>syytä</a:t>
            </a:r>
            <a:r>
              <a:rPr lang="en-US" sz="2400" dirty="0">
                <a:solidFill>
                  <a:schemeClr val="tx1">
                    <a:lumMod val="75000"/>
                    <a:lumOff val="25000"/>
                  </a:schemeClr>
                </a:solidFill>
              </a:rPr>
              <a:t> </a:t>
            </a:r>
            <a:r>
              <a:rPr lang="en-US" sz="2400" dirty="0" err="1">
                <a:solidFill>
                  <a:schemeClr val="tx1">
                    <a:lumMod val="75000"/>
                    <a:lumOff val="25000"/>
                  </a:schemeClr>
                </a:solidFill>
              </a:rPr>
              <a:t>epäillä</a:t>
            </a:r>
            <a:r>
              <a:rPr lang="en-US" sz="2400" dirty="0">
                <a:solidFill>
                  <a:schemeClr val="tx1">
                    <a:lumMod val="75000"/>
                    <a:lumOff val="25000"/>
                  </a:schemeClr>
                </a:solidFill>
              </a:rPr>
              <a:t> </a:t>
            </a:r>
            <a:r>
              <a:rPr lang="en-US" sz="2400" dirty="0" err="1">
                <a:solidFill>
                  <a:schemeClr val="tx1">
                    <a:lumMod val="75000"/>
                    <a:lumOff val="25000"/>
                  </a:schemeClr>
                </a:solidFill>
              </a:rPr>
              <a:t>rikosta</a:t>
            </a:r>
            <a:r>
              <a:rPr lang="en-US" sz="2400" dirty="0">
                <a:solidFill>
                  <a:schemeClr val="tx1">
                    <a:lumMod val="75000"/>
                    <a:lumOff val="25000"/>
                  </a:schemeClr>
                </a:solidFill>
              </a:rPr>
              <a:t>, </a:t>
            </a:r>
            <a:r>
              <a:rPr lang="en-US" sz="2400" dirty="0" err="1">
                <a:solidFill>
                  <a:schemeClr val="tx1">
                    <a:lumMod val="75000"/>
                    <a:lumOff val="25000"/>
                  </a:schemeClr>
                </a:solidFill>
              </a:rPr>
              <a:t>ota</a:t>
            </a:r>
            <a:r>
              <a:rPr lang="en-US" sz="2400" dirty="0">
                <a:solidFill>
                  <a:schemeClr val="tx1">
                    <a:lumMod val="75000"/>
                    <a:lumOff val="25000"/>
                  </a:schemeClr>
                </a:solidFill>
              </a:rPr>
              <a:t> </a:t>
            </a:r>
            <a:r>
              <a:rPr lang="en-US" sz="2400" dirty="0" err="1">
                <a:solidFill>
                  <a:schemeClr val="tx1">
                    <a:lumMod val="75000"/>
                    <a:lumOff val="25000"/>
                  </a:schemeClr>
                </a:solidFill>
              </a:rPr>
              <a:t>yhteys</a:t>
            </a:r>
            <a:r>
              <a:rPr lang="en-US" sz="2400" dirty="0">
                <a:solidFill>
                  <a:schemeClr val="tx1">
                    <a:lumMod val="75000"/>
                    <a:lumOff val="25000"/>
                  </a:schemeClr>
                </a:solidFill>
              </a:rPr>
              <a:t> </a:t>
            </a:r>
            <a:r>
              <a:rPr lang="en-US" sz="2400" dirty="0" err="1">
                <a:solidFill>
                  <a:schemeClr val="tx1">
                    <a:lumMod val="75000"/>
                    <a:lumOff val="25000"/>
                  </a:schemeClr>
                </a:solidFill>
              </a:rPr>
              <a:t>poliisiin</a:t>
            </a:r>
            <a:endParaRPr lang="en-US" sz="2400" dirty="0">
              <a:solidFill>
                <a:schemeClr val="tx1">
                  <a:lumMod val="75000"/>
                  <a:lumOff val="25000"/>
                </a:schemeClr>
              </a:solidFill>
            </a:endParaRPr>
          </a:p>
          <a:p>
            <a:pPr eaLnBrk="1" fontAlgn="auto" hangingPunct="1">
              <a:spcAft>
                <a:spcPts val="0"/>
              </a:spcAft>
              <a:buFont typeface="Wingdings 3" charset="2"/>
              <a:buChar char=""/>
              <a:defRPr/>
            </a:pPr>
            <a:endParaRPr lang="el-GR" sz="2400" dirty="0">
              <a:solidFill>
                <a:schemeClr val="tx1">
                  <a:lumMod val="75000"/>
                  <a:lumOff val="2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1 - Τίτλος">
            <a:extLst>
              <a:ext uri="{FF2B5EF4-FFF2-40B4-BE49-F238E27FC236}">
                <a16:creationId xmlns:a16="http://schemas.microsoft.com/office/drawing/2014/main" xmlns="" id="{3E715C1D-A422-4877-A961-DEAF2861393D}"/>
              </a:ext>
            </a:extLst>
          </p:cNvPr>
          <p:cNvSpPr>
            <a:spLocks noGrp="1"/>
          </p:cNvSpPr>
          <p:nvPr>
            <p:ph type="title"/>
          </p:nvPr>
        </p:nvSpPr>
        <p:spPr/>
        <p:txBody>
          <a:bodyPr/>
          <a:lstStyle/>
          <a:p>
            <a:pPr eaLnBrk="1" hangingPunct="1"/>
            <a:r>
              <a:rPr lang="en-US" altLang="en-US" b="1"/>
              <a:t>Urheilun hallinto</a:t>
            </a:r>
            <a:endParaRPr lang="el-GR" altLang="en-US" b="1"/>
          </a:p>
        </p:txBody>
      </p:sp>
      <p:sp>
        <p:nvSpPr>
          <p:cNvPr id="15363" name="2 - Θέση περιεχομένου">
            <a:extLst>
              <a:ext uri="{FF2B5EF4-FFF2-40B4-BE49-F238E27FC236}">
                <a16:creationId xmlns:a16="http://schemas.microsoft.com/office/drawing/2014/main" xmlns="" id="{2E77285D-46D7-4E29-82F3-38688C106F80}"/>
              </a:ext>
            </a:extLst>
          </p:cNvPr>
          <p:cNvSpPr>
            <a:spLocks noGrp="1"/>
          </p:cNvSpPr>
          <p:nvPr>
            <p:ph idx="1"/>
          </p:nvPr>
        </p:nvSpPr>
        <p:spPr/>
        <p:txBody>
          <a:bodyPr/>
          <a:lstStyle/>
          <a:p>
            <a:pPr eaLnBrk="1" hangingPunct="1"/>
            <a:r>
              <a:rPr lang="en-GB" altLang="en-US"/>
              <a:t>Hallinnon määritelmä</a:t>
            </a:r>
          </a:p>
          <a:p>
            <a:pPr lvl="1" eaLnBrk="1" hangingPunct="1"/>
            <a:r>
              <a:rPr lang="en-GB" altLang="en-US"/>
              <a:t>Taloudellinen, poliittinen ja hallinnollinen elin, joka johtaa urheiluorganisaation toimintoja sen kaikilla tasoilla.</a:t>
            </a:r>
            <a:endParaRPr lang="el-GR" altLang="en-US"/>
          </a:p>
        </p:txBody>
      </p:sp>
      <p:sp>
        <p:nvSpPr>
          <p:cNvPr id="15364" name="Rectangle 1">
            <a:extLst>
              <a:ext uri="{FF2B5EF4-FFF2-40B4-BE49-F238E27FC236}">
                <a16:creationId xmlns:a16="http://schemas.microsoft.com/office/drawing/2014/main" xmlns="" id="{4E6791E6-5DEA-4AAE-AF63-00A66594AC1C}"/>
              </a:ext>
            </a:extLst>
          </p:cNvPr>
          <p:cNvSpPr>
            <a:spLocks noChangeArrowheads="1"/>
          </p:cNvSpPr>
          <p:nvPr/>
        </p:nvSpPr>
        <p:spPr bwMode="auto">
          <a:xfrm>
            <a:off x="827088" y="3716338"/>
            <a:ext cx="4824412"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latin typeface="Arial" panose="020B0604020202020204" pitchFamily="34" charset="0"/>
              </a:rPr>
              <a:t>“On elintärkeää, että kansalliset urheiluelimet ja –organisaatiot pitävät yllä korkeinta mahdollista standardia hallinnossaan ja ovat johtavia esimerkkejä maailmalle alallaan. Haluamme taata että ne toimivat tehokkaasti ja menestyksekkäästi samalla kun toimivat läpinäkyvästi ja edustuksellisesti yhteiskunnassa. Olemme olleet selkeitä siinä, että odotamme heidän pitävän kiinni uudesta Urheiluhallinnon ohjeesta, jos he saavat yhteiskunnan rahoitusta tulevaisuudessa.” (Tracey Couch MP, urheiluministeri). </a:t>
            </a:r>
          </a:p>
        </p:txBody>
      </p:sp>
      <p:pic>
        <p:nvPicPr>
          <p:cNvPr id="4" name="Picture 3">
            <a:extLst>
              <a:ext uri="{FF2B5EF4-FFF2-40B4-BE49-F238E27FC236}">
                <a16:creationId xmlns:a16="http://schemas.microsoft.com/office/drawing/2014/main" xmlns="" id="{332C5A8D-A9F5-4EF4-AA0D-C744CB3E2CE1}"/>
              </a:ext>
            </a:extLst>
          </p:cNvPr>
          <p:cNvPicPr>
            <a:picLocks noChangeAspect="1"/>
          </p:cNvPicPr>
          <p:nvPr/>
        </p:nvPicPr>
        <p:blipFill>
          <a:blip r:embed="rId4" cstate="print"/>
          <a:stretch>
            <a:fillRect/>
          </a:stretch>
        </p:blipFill>
        <p:spPr>
          <a:xfrm>
            <a:off x="6421760" y="3573016"/>
            <a:ext cx="2265040" cy="22367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1 - Τίτλος">
            <a:extLst>
              <a:ext uri="{FF2B5EF4-FFF2-40B4-BE49-F238E27FC236}">
                <a16:creationId xmlns:a16="http://schemas.microsoft.com/office/drawing/2014/main" xmlns="" id="{42273785-6311-4575-AA29-35CD7462D3CC}"/>
              </a:ext>
            </a:extLst>
          </p:cNvPr>
          <p:cNvSpPr>
            <a:spLocks noGrp="1"/>
          </p:cNvSpPr>
          <p:nvPr>
            <p:ph type="title"/>
          </p:nvPr>
        </p:nvSpPr>
        <p:spPr/>
        <p:txBody>
          <a:bodyPr/>
          <a:lstStyle/>
          <a:p>
            <a:pPr eaLnBrk="1" hangingPunct="1"/>
            <a:r>
              <a:rPr lang="fi-FI" altLang="en-US"/>
              <a:t>Hyvän hallinnon määritelmä</a:t>
            </a:r>
            <a:endParaRPr lang="el-GR" altLang="en-US"/>
          </a:p>
        </p:txBody>
      </p:sp>
      <p:sp>
        <p:nvSpPr>
          <p:cNvPr id="17411" name="2 - Θέση περιεχομένου">
            <a:extLst>
              <a:ext uri="{FF2B5EF4-FFF2-40B4-BE49-F238E27FC236}">
                <a16:creationId xmlns:a16="http://schemas.microsoft.com/office/drawing/2014/main" xmlns="" id="{EEBB5384-C230-48DF-8CE2-8AB05AC08BB8}"/>
              </a:ext>
            </a:extLst>
          </p:cNvPr>
          <p:cNvSpPr>
            <a:spLocks noGrp="1"/>
          </p:cNvSpPr>
          <p:nvPr>
            <p:ph idx="1"/>
          </p:nvPr>
        </p:nvSpPr>
        <p:spPr>
          <a:xfrm>
            <a:off x="457200" y="1600200"/>
            <a:ext cx="8435975" cy="4525963"/>
          </a:xfrm>
        </p:spPr>
        <p:txBody>
          <a:bodyPr/>
          <a:lstStyle/>
          <a:p>
            <a:pPr eaLnBrk="1" hangingPunct="1"/>
            <a:r>
              <a:rPr lang="en-US" altLang="en-US"/>
              <a:t>Viitekehys ja kulttuuri, jonka perusteella urheiluorganisaatio määrittää säännöt, stretegiset tavoitteet, sitouttaa sidosryhmät, valvoo toimintoja, arvioi ja hallitsee riskejä ja raportoi jäsenilleen toiminnoistaan ja kehityksestä, sisältäen toimenpiteiden tehokkuuden, kestävyyden ja sopivuuden suhteessa suunnitelmiin ja sääntöihin. </a:t>
            </a:r>
          </a:p>
          <a:p>
            <a:pPr eaLnBrk="1" hangingPunct="1"/>
            <a:r>
              <a:rPr lang="en-US" altLang="en-US" sz="2400"/>
              <a:t>EU Expert Group (2011-2014) </a:t>
            </a:r>
            <a:endParaRPr lang="el-GR" altLang="en-US" sz="240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xmlns="" id="{44DB5177-F5E1-44CC-A7A7-7E9D5E919900}"/>
              </a:ext>
            </a:extLst>
          </p:cNvPr>
          <p:cNvSpPr>
            <a:spLocks noGrp="1"/>
          </p:cNvSpPr>
          <p:nvPr>
            <p:ph type="title"/>
          </p:nvPr>
        </p:nvSpPr>
        <p:spPr/>
        <p:txBody>
          <a:bodyPr/>
          <a:lstStyle/>
          <a:p>
            <a:r>
              <a:rPr lang="en-US" altLang="en-US" b="1"/>
              <a:t>Hyvän hallinnon tarkoitus</a:t>
            </a:r>
            <a:endParaRPr lang="en-GB" altLang="en-US" b="1"/>
          </a:p>
        </p:txBody>
      </p:sp>
      <p:sp>
        <p:nvSpPr>
          <p:cNvPr id="18435" name="Content Placeholder 2">
            <a:extLst>
              <a:ext uri="{FF2B5EF4-FFF2-40B4-BE49-F238E27FC236}">
                <a16:creationId xmlns:a16="http://schemas.microsoft.com/office/drawing/2014/main" xmlns="" id="{C515F536-26FC-4D91-B04C-E8E5D804A267}"/>
              </a:ext>
            </a:extLst>
          </p:cNvPr>
          <p:cNvSpPr>
            <a:spLocks noGrp="1"/>
          </p:cNvSpPr>
          <p:nvPr>
            <p:ph idx="1"/>
          </p:nvPr>
        </p:nvSpPr>
        <p:spPr>
          <a:xfrm>
            <a:off x="457200" y="1600200"/>
            <a:ext cx="8229600" cy="1143000"/>
          </a:xfrm>
        </p:spPr>
        <p:txBody>
          <a:bodyPr/>
          <a:lstStyle/>
          <a:p>
            <a:r>
              <a:rPr lang="en-GB" altLang="en-US"/>
              <a:t>Organisaation jäsenten vastuuna on suojella:</a:t>
            </a:r>
          </a:p>
          <a:p>
            <a:endParaRPr lang="en-GB" altLang="en-US"/>
          </a:p>
        </p:txBody>
      </p:sp>
      <p:graphicFrame>
        <p:nvGraphicFramePr>
          <p:cNvPr id="5" name="Diagram 4">
            <a:extLst>
              <a:ext uri="{FF2B5EF4-FFF2-40B4-BE49-F238E27FC236}">
                <a16:creationId xmlns:a16="http://schemas.microsoft.com/office/drawing/2014/main" xmlns="" id="{BF706647-985F-4873-9D51-0C74466E7540}"/>
              </a:ext>
            </a:extLst>
          </p:cNvPr>
          <p:cNvGraphicFramePr/>
          <p:nvPr/>
        </p:nvGraphicFramePr>
        <p:xfrm>
          <a:off x="457200" y="2806535"/>
          <a:ext cx="8229600" cy="3430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xmlns="" id="{C3F5EF08-637C-429E-A8F8-78AD1E7824C8}"/>
              </a:ext>
            </a:extLst>
          </p:cNvPr>
          <p:cNvSpPr>
            <a:spLocks noGrp="1"/>
          </p:cNvSpPr>
          <p:nvPr>
            <p:ph type="title"/>
          </p:nvPr>
        </p:nvSpPr>
        <p:spPr/>
        <p:txBody>
          <a:bodyPr/>
          <a:lstStyle/>
          <a:p>
            <a:r>
              <a:rPr lang="en-US" altLang="en-US" b="1"/>
              <a:t>Hallinto ja korruptio</a:t>
            </a:r>
            <a:endParaRPr lang="en-GB" altLang="en-US" b="1"/>
          </a:p>
        </p:txBody>
      </p:sp>
      <p:graphicFrame>
        <p:nvGraphicFramePr>
          <p:cNvPr id="4" name="Content Placeholder 3">
            <a:extLst>
              <a:ext uri="{FF2B5EF4-FFF2-40B4-BE49-F238E27FC236}">
                <a16:creationId xmlns:a16="http://schemas.microsoft.com/office/drawing/2014/main" xmlns="" id="{9765FD79-2E06-4DAA-8879-0F8D5FB0DB50}"/>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4" name="Rectangle 4">
            <a:extLst>
              <a:ext uri="{FF2B5EF4-FFF2-40B4-BE49-F238E27FC236}">
                <a16:creationId xmlns:a16="http://schemas.microsoft.com/office/drawing/2014/main" xmlns="" id="{6BB024D3-A00C-4C2E-B124-51C3E80A79B7}"/>
              </a:ext>
            </a:extLst>
          </p:cNvPr>
          <p:cNvSpPr>
            <a:spLocks noChangeArrowheads="1"/>
          </p:cNvSpPr>
          <p:nvPr/>
        </p:nvSpPr>
        <p:spPr bwMode="auto">
          <a:xfrm>
            <a:off x="4905375" y="6000750"/>
            <a:ext cx="1898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r" eaLnBrk="1" hangingPunct="1">
              <a:spcBef>
                <a:spcPct val="0"/>
              </a:spcBef>
              <a:buFont typeface="Arial" panose="020B0604020202020204" pitchFamily="34" charset="0"/>
              <a:buNone/>
            </a:pPr>
            <a:r>
              <a:rPr lang="en-US" altLang="en-US" sz="1400">
                <a:latin typeface="Arial" panose="020B0604020202020204" pitchFamily="34" charset="0"/>
              </a:rPr>
              <a:t>Maennig (2005)</a:t>
            </a:r>
            <a:endParaRPr lang="el-GR" altLang="en-US" sz="1400">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xmlns="" id="{EA525F5F-F3AB-4E0B-BB6A-CFB41712DAAF}"/>
              </a:ext>
            </a:extLst>
          </p:cNvPr>
          <p:cNvSpPr>
            <a:spLocks noGrp="1"/>
          </p:cNvSpPr>
          <p:nvPr>
            <p:ph type="title"/>
          </p:nvPr>
        </p:nvSpPr>
        <p:spPr/>
        <p:txBody>
          <a:bodyPr/>
          <a:lstStyle/>
          <a:p>
            <a:r>
              <a:rPr lang="en-US" altLang="en-US" b="1"/>
              <a:t>RUSADA skandaali</a:t>
            </a:r>
            <a:endParaRPr lang="en-GB" altLang="en-US" b="1"/>
          </a:p>
        </p:txBody>
      </p:sp>
      <p:sp>
        <p:nvSpPr>
          <p:cNvPr id="3" name="Content Placeholder 2">
            <a:extLst>
              <a:ext uri="{FF2B5EF4-FFF2-40B4-BE49-F238E27FC236}">
                <a16:creationId xmlns:a16="http://schemas.microsoft.com/office/drawing/2014/main" xmlns="" id="{25D7494A-72D6-40FD-9E86-C85C1606A55F}"/>
              </a:ext>
            </a:extLst>
          </p:cNvPr>
          <p:cNvSpPr>
            <a:spLocks noGrp="1"/>
          </p:cNvSpPr>
          <p:nvPr>
            <p:ph idx="1"/>
          </p:nvPr>
        </p:nvSpPr>
        <p:spPr>
          <a:xfrm>
            <a:off x="457200" y="1417638"/>
            <a:ext cx="4114800" cy="4891087"/>
          </a:xfrm>
        </p:spPr>
        <p:txBody>
          <a:bodyPr/>
          <a:lstStyle/>
          <a:p>
            <a:pPr>
              <a:defRPr/>
            </a:pPr>
            <a:r>
              <a:rPr lang="en-GB" sz="1150" b="1" dirty="0" err="1"/>
              <a:t>Joulukuu</a:t>
            </a:r>
            <a:r>
              <a:rPr lang="en-GB" sz="1150" b="1" dirty="0"/>
              <a:t> 2014: </a:t>
            </a:r>
            <a:r>
              <a:rPr lang="en-GB" sz="1150" dirty="0" err="1"/>
              <a:t>Saksalainen</a:t>
            </a:r>
            <a:r>
              <a:rPr lang="en-GB" sz="1150" b="1" dirty="0"/>
              <a:t> </a:t>
            </a:r>
            <a:r>
              <a:rPr lang="en-GB" sz="1150" dirty="0"/>
              <a:t>TV </a:t>
            </a:r>
            <a:r>
              <a:rPr lang="en-GB" sz="1150" dirty="0" err="1"/>
              <a:t>dokumentti</a:t>
            </a:r>
            <a:r>
              <a:rPr lang="en-GB" sz="1150" dirty="0"/>
              <a:t> </a:t>
            </a:r>
            <a:r>
              <a:rPr lang="en-GB" sz="1150" dirty="0" err="1"/>
              <a:t>väittää</a:t>
            </a:r>
            <a:r>
              <a:rPr lang="en-GB" sz="1150" dirty="0"/>
              <a:t> </a:t>
            </a:r>
            <a:r>
              <a:rPr lang="en-GB" sz="1150" dirty="0" err="1"/>
              <a:t>että</a:t>
            </a:r>
            <a:r>
              <a:rPr lang="en-GB" sz="1150" dirty="0"/>
              <a:t> </a:t>
            </a:r>
            <a:r>
              <a:rPr lang="en-GB" sz="1150" dirty="0" err="1"/>
              <a:t>jopa</a:t>
            </a:r>
            <a:r>
              <a:rPr lang="en-GB" sz="1150" dirty="0"/>
              <a:t> 99% </a:t>
            </a:r>
            <a:r>
              <a:rPr lang="en-GB" sz="1150" dirty="0" err="1"/>
              <a:t>venäläisurheilijoista</a:t>
            </a:r>
            <a:r>
              <a:rPr lang="en-GB" sz="1150" dirty="0"/>
              <a:t> on </a:t>
            </a:r>
            <a:r>
              <a:rPr lang="en-GB" sz="1150" dirty="0" err="1"/>
              <a:t>syyllisiä</a:t>
            </a:r>
            <a:r>
              <a:rPr lang="en-GB" sz="1150" dirty="0"/>
              <a:t> </a:t>
            </a:r>
            <a:r>
              <a:rPr lang="en-GB" sz="1150" dirty="0" err="1"/>
              <a:t>dopingin</a:t>
            </a:r>
            <a:r>
              <a:rPr lang="en-GB" sz="1150" dirty="0"/>
              <a:t> </a:t>
            </a:r>
            <a:r>
              <a:rPr lang="en-GB" sz="1150" dirty="0" err="1"/>
              <a:t>käyttöön</a:t>
            </a:r>
            <a:r>
              <a:rPr lang="en-GB" sz="1150" dirty="0"/>
              <a:t>.</a:t>
            </a:r>
          </a:p>
          <a:p>
            <a:pPr>
              <a:defRPr/>
            </a:pPr>
            <a:r>
              <a:rPr lang="en-GB" sz="1150" b="1" dirty="0" err="1"/>
              <a:t>Marraskuu</a:t>
            </a:r>
            <a:r>
              <a:rPr lang="en-GB" sz="1150" b="1" dirty="0"/>
              <a:t> 2015:</a:t>
            </a:r>
            <a:r>
              <a:rPr lang="en-GB" sz="1150" dirty="0"/>
              <a:t> </a:t>
            </a:r>
            <a:r>
              <a:rPr lang="en-GB" sz="1150" dirty="0" err="1"/>
              <a:t>Wadan</a:t>
            </a:r>
            <a:r>
              <a:rPr lang="en-GB" sz="1150" dirty="0"/>
              <a:t> </a:t>
            </a:r>
            <a:r>
              <a:rPr lang="en-GB" sz="1150" dirty="0" err="1"/>
              <a:t>komissio</a:t>
            </a:r>
            <a:r>
              <a:rPr lang="en-GB" sz="1150" dirty="0"/>
              <a:t> </a:t>
            </a:r>
            <a:r>
              <a:rPr lang="en-GB" sz="1150" dirty="0" err="1"/>
              <a:t>julkaisee</a:t>
            </a:r>
            <a:r>
              <a:rPr lang="en-GB" sz="1150" dirty="0"/>
              <a:t> </a:t>
            </a:r>
            <a:r>
              <a:rPr lang="en-GB" sz="1150" dirty="0" err="1"/>
              <a:t>raportin</a:t>
            </a:r>
            <a:r>
              <a:rPr lang="en-GB" sz="1150" dirty="0"/>
              <a:t> </a:t>
            </a:r>
            <a:r>
              <a:rPr lang="en-GB" sz="1150" dirty="0" err="1"/>
              <a:t>laajalle</a:t>
            </a:r>
            <a:r>
              <a:rPr lang="en-GB" sz="1150" dirty="0"/>
              <a:t> </a:t>
            </a:r>
            <a:r>
              <a:rPr lang="en-GB" sz="1150" dirty="0" err="1"/>
              <a:t>levinneestä</a:t>
            </a:r>
            <a:r>
              <a:rPr lang="en-GB" sz="1150" dirty="0"/>
              <a:t> </a:t>
            </a:r>
            <a:r>
              <a:rPr lang="en-GB" sz="1150" dirty="0" err="1"/>
              <a:t>korruptiosta</a:t>
            </a:r>
            <a:r>
              <a:rPr lang="en-GB" sz="1150" dirty="0"/>
              <a:t>, </a:t>
            </a:r>
            <a:r>
              <a:rPr lang="en-GB" sz="1150" dirty="0" err="1"/>
              <a:t>valtion</a:t>
            </a:r>
            <a:r>
              <a:rPr lang="en-GB" sz="1150" dirty="0"/>
              <a:t> </a:t>
            </a:r>
            <a:r>
              <a:rPr lang="en-GB" sz="1150" dirty="0" err="1"/>
              <a:t>tukemasta</a:t>
            </a:r>
            <a:r>
              <a:rPr lang="en-GB" sz="1150" dirty="0"/>
              <a:t> </a:t>
            </a:r>
            <a:r>
              <a:rPr lang="en-GB" sz="1150" dirty="0" err="1"/>
              <a:t>dopingin</a:t>
            </a:r>
            <a:r>
              <a:rPr lang="en-GB" sz="1150" dirty="0"/>
              <a:t> </a:t>
            </a:r>
            <a:r>
              <a:rPr lang="en-GB" sz="1150" dirty="0" err="1"/>
              <a:t>käytöstä</a:t>
            </a:r>
            <a:r>
              <a:rPr lang="en-GB" sz="1150" dirty="0"/>
              <a:t> </a:t>
            </a:r>
            <a:r>
              <a:rPr lang="en-GB" sz="1150" dirty="0" err="1"/>
              <a:t>Venäjällä</a:t>
            </a:r>
            <a:r>
              <a:rPr lang="en-GB" sz="1150" dirty="0"/>
              <a:t> </a:t>
            </a:r>
            <a:r>
              <a:rPr lang="en-GB" sz="1150" dirty="0" err="1"/>
              <a:t>yleisurheilussa</a:t>
            </a:r>
            <a:r>
              <a:rPr lang="en-GB" sz="1150" dirty="0"/>
              <a:t>. </a:t>
            </a:r>
            <a:r>
              <a:rPr lang="en-GB" sz="1150" dirty="0" err="1"/>
              <a:t>Venäjän</a:t>
            </a:r>
            <a:r>
              <a:rPr lang="en-GB" sz="1150" dirty="0"/>
              <a:t> </a:t>
            </a:r>
            <a:r>
              <a:rPr lang="en-GB" sz="1150" dirty="0" err="1"/>
              <a:t>antidopingtoimisto</a:t>
            </a:r>
            <a:r>
              <a:rPr lang="en-GB" sz="1150" dirty="0"/>
              <a:t> </a:t>
            </a:r>
            <a:r>
              <a:rPr lang="en-GB" sz="1150" dirty="0" err="1"/>
              <a:t>Rusada</a:t>
            </a:r>
            <a:r>
              <a:rPr lang="en-GB" sz="1150" dirty="0"/>
              <a:t> </a:t>
            </a:r>
            <a:r>
              <a:rPr lang="en-GB" sz="1150" dirty="0" err="1"/>
              <a:t>kiistää</a:t>
            </a:r>
            <a:r>
              <a:rPr lang="en-GB" sz="1150" dirty="0"/>
              <a:t>.</a:t>
            </a:r>
          </a:p>
          <a:p>
            <a:pPr>
              <a:defRPr/>
            </a:pPr>
            <a:r>
              <a:rPr lang="en-GB" sz="1150" b="1" dirty="0" err="1"/>
              <a:t>Toukokuu</a:t>
            </a:r>
            <a:r>
              <a:rPr lang="en-GB" sz="1150" b="1" dirty="0"/>
              <a:t> 2016:</a:t>
            </a:r>
            <a:r>
              <a:rPr lang="en-GB" sz="1150" dirty="0"/>
              <a:t> </a:t>
            </a:r>
            <a:r>
              <a:rPr lang="en-GB" sz="1150" dirty="0" err="1"/>
              <a:t>Entinen</a:t>
            </a:r>
            <a:r>
              <a:rPr lang="en-GB" sz="1150" dirty="0"/>
              <a:t> </a:t>
            </a:r>
            <a:r>
              <a:rPr lang="en-GB" sz="1150" dirty="0" err="1"/>
              <a:t>Moskovan</a:t>
            </a:r>
            <a:r>
              <a:rPr lang="en-GB" sz="1150" dirty="0"/>
              <a:t> </a:t>
            </a:r>
            <a:r>
              <a:rPr lang="en-GB" sz="1150" dirty="0" err="1"/>
              <a:t>antidopinglaboration</a:t>
            </a:r>
            <a:r>
              <a:rPr lang="en-GB" sz="1150" dirty="0"/>
              <a:t> </a:t>
            </a:r>
            <a:r>
              <a:rPr lang="en-GB" sz="1150" dirty="0" err="1"/>
              <a:t>johtaja</a:t>
            </a:r>
            <a:r>
              <a:rPr lang="en-GB" sz="1150" dirty="0"/>
              <a:t> </a:t>
            </a:r>
            <a:r>
              <a:rPr lang="en-GB" sz="1150" dirty="0" err="1"/>
              <a:t>Grigory</a:t>
            </a:r>
            <a:r>
              <a:rPr lang="en-GB" sz="1150" dirty="0"/>
              <a:t> </a:t>
            </a:r>
            <a:r>
              <a:rPr lang="en-GB" sz="1150" dirty="0" err="1"/>
              <a:t>Rodchenkov</a:t>
            </a:r>
            <a:r>
              <a:rPr lang="en-GB" sz="1150" dirty="0"/>
              <a:t> </a:t>
            </a:r>
            <a:r>
              <a:rPr lang="en-GB" sz="1150" dirty="0" err="1"/>
              <a:t>väittää</a:t>
            </a:r>
            <a:r>
              <a:rPr lang="en-GB" sz="1150" dirty="0"/>
              <a:t> </a:t>
            </a:r>
            <a:r>
              <a:rPr lang="en-GB" sz="1150" dirty="0" err="1"/>
              <a:t>että</a:t>
            </a:r>
            <a:r>
              <a:rPr lang="en-GB" sz="1150" dirty="0"/>
              <a:t> </a:t>
            </a:r>
            <a:r>
              <a:rPr lang="en-GB" sz="1150" dirty="0" err="1"/>
              <a:t>tuhannet</a:t>
            </a:r>
            <a:r>
              <a:rPr lang="en-GB" sz="1150" dirty="0"/>
              <a:t> </a:t>
            </a:r>
            <a:r>
              <a:rPr lang="en-GB" sz="1150" dirty="0" err="1"/>
              <a:t>venäläisurheilijat</a:t>
            </a:r>
            <a:r>
              <a:rPr lang="en-GB" sz="1150" dirty="0"/>
              <a:t> </a:t>
            </a:r>
            <a:r>
              <a:rPr lang="en-GB" sz="1150" dirty="0" err="1"/>
              <a:t>vuoden</a:t>
            </a:r>
            <a:r>
              <a:rPr lang="en-GB" sz="1150" dirty="0"/>
              <a:t> 2014 </a:t>
            </a:r>
            <a:r>
              <a:rPr lang="en-GB" sz="1150" dirty="0" err="1"/>
              <a:t>talviolympialaisissa</a:t>
            </a:r>
            <a:r>
              <a:rPr lang="en-GB" sz="1150" dirty="0"/>
              <a:t> </a:t>
            </a:r>
            <a:r>
              <a:rPr lang="en-GB" sz="1150" dirty="0" err="1"/>
              <a:t>tekivät</a:t>
            </a:r>
            <a:r>
              <a:rPr lang="en-GB" sz="1150" dirty="0"/>
              <a:t> </a:t>
            </a:r>
            <a:r>
              <a:rPr lang="en-GB" sz="1150" dirty="0" err="1"/>
              <a:t>vilppiä</a:t>
            </a:r>
            <a:r>
              <a:rPr lang="en-GB" sz="1150" dirty="0"/>
              <a:t>.</a:t>
            </a:r>
          </a:p>
          <a:p>
            <a:pPr>
              <a:defRPr/>
            </a:pPr>
            <a:r>
              <a:rPr lang="en-GB" sz="1150" b="1" dirty="0" err="1"/>
              <a:t>Heinäkuu</a:t>
            </a:r>
            <a:r>
              <a:rPr lang="en-GB" sz="1150" b="1" dirty="0"/>
              <a:t> 2016: </a:t>
            </a:r>
            <a:r>
              <a:rPr lang="en-GB" sz="1150" dirty="0" err="1"/>
              <a:t>Raportti</a:t>
            </a:r>
            <a:r>
              <a:rPr lang="en-GB" sz="1150" dirty="0"/>
              <a:t> </a:t>
            </a:r>
            <a:r>
              <a:rPr lang="en-GB" sz="1150" dirty="0" err="1"/>
              <a:t>paljastaa</a:t>
            </a:r>
            <a:r>
              <a:rPr lang="en-GB" sz="1150" dirty="0"/>
              <a:t> </a:t>
            </a:r>
            <a:r>
              <a:rPr lang="en-GB" sz="1150" dirty="0" err="1"/>
              <a:t>että</a:t>
            </a:r>
            <a:r>
              <a:rPr lang="en-GB" sz="1150" dirty="0"/>
              <a:t> </a:t>
            </a:r>
            <a:r>
              <a:rPr lang="en-GB" sz="1150" dirty="0" err="1"/>
              <a:t>Venäjällä</a:t>
            </a:r>
            <a:r>
              <a:rPr lang="en-GB" sz="1150" dirty="0"/>
              <a:t> on </a:t>
            </a:r>
            <a:r>
              <a:rPr lang="en-GB" sz="1150" dirty="0" err="1"/>
              <a:t>ollut</a:t>
            </a:r>
            <a:r>
              <a:rPr lang="en-GB" sz="1150" dirty="0"/>
              <a:t> </a:t>
            </a:r>
            <a:r>
              <a:rPr lang="en-GB" sz="1150" dirty="0" err="1"/>
              <a:t>valtion</a:t>
            </a:r>
            <a:r>
              <a:rPr lang="en-GB" sz="1150" dirty="0"/>
              <a:t> </a:t>
            </a:r>
            <a:r>
              <a:rPr lang="en-GB" sz="1150" dirty="0" err="1"/>
              <a:t>tukema</a:t>
            </a:r>
            <a:r>
              <a:rPr lang="en-GB" sz="1150" dirty="0"/>
              <a:t> </a:t>
            </a:r>
            <a:r>
              <a:rPr lang="en-GB" sz="1150" dirty="0" err="1"/>
              <a:t>dopingohjelma</a:t>
            </a:r>
            <a:r>
              <a:rPr lang="en-GB" sz="1150" dirty="0"/>
              <a:t> </a:t>
            </a:r>
            <a:r>
              <a:rPr lang="en-GB" sz="1150" dirty="0" err="1"/>
              <a:t>neljä</a:t>
            </a:r>
            <a:r>
              <a:rPr lang="en-GB" sz="1150" dirty="0"/>
              <a:t> </a:t>
            </a:r>
            <a:r>
              <a:rPr lang="en-GB" sz="1150" dirty="0" err="1"/>
              <a:t>vuotta</a:t>
            </a:r>
            <a:r>
              <a:rPr lang="en-GB" sz="1150" dirty="0"/>
              <a:t> </a:t>
            </a:r>
            <a:r>
              <a:rPr lang="en-GB" sz="1150" dirty="0" err="1"/>
              <a:t>valtaosassa</a:t>
            </a:r>
            <a:r>
              <a:rPr lang="en-GB" sz="1150" dirty="0"/>
              <a:t> </a:t>
            </a:r>
            <a:r>
              <a:rPr lang="en-GB" sz="1150" dirty="0" err="1"/>
              <a:t>kesä</a:t>
            </a:r>
            <a:r>
              <a:rPr lang="en-GB" sz="1150" dirty="0"/>
              <a:t>- </a:t>
            </a:r>
            <a:r>
              <a:rPr lang="en-GB" sz="1150" dirty="0" err="1"/>
              <a:t>ja</a:t>
            </a:r>
            <a:r>
              <a:rPr lang="en-GB" sz="1150" dirty="0"/>
              <a:t> </a:t>
            </a:r>
            <a:r>
              <a:rPr lang="en-GB" sz="1150" dirty="0" err="1"/>
              <a:t>talvilajeissa</a:t>
            </a:r>
            <a:r>
              <a:rPr lang="en-GB" sz="1150" dirty="0"/>
              <a:t>.</a:t>
            </a:r>
          </a:p>
          <a:p>
            <a:pPr>
              <a:defRPr/>
            </a:pPr>
            <a:r>
              <a:rPr lang="en-GB" sz="1150" b="1" dirty="0" err="1"/>
              <a:t>Joulukuu</a:t>
            </a:r>
            <a:r>
              <a:rPr lang="en-GB" sz="1150" b="1" dirty="0"/>
              <a:t> 2016: </a:t>
            </a:r>
            <a:r>
              <a:rPr lang="en-GB" sz="1150" dirty="0"/>
              <a:t>Wada </a:t>
            </a:r>
            <a:r>
              <a:rPr lang="en-GB" sz="1150" dirty="0" err="1"/>
              <a:t>julkaisee</a:t>
            </a:r>
            <a:r>
              <a:rPr lang="en-GB" sz="1150" dirty="0"/>
              <a:t> </a:t>
            </a:r>
            <a:r>
              <a:rPr lang="en-GB" sz="1150" dirty="0" err="1"/>
              <a:t>toisen</a:t>
            </a:r>
            <a:r>
              <a:rPr lang="en-GB" sz="1150" dirty="0"/>
              <a:t> </a:t>
            </a:r>
            <a:r>
              <a:rPr lang="en-GB" sz="1150" dirty="0" err="1"/>
              <a:t>osan</a:t>
            </a:r>
            <a:r>
              <a:rPr lang="en-GB" sz="1150" dirty="0"/>
              <a:t> </a:t>
            </a:r>
            <a:r>
              <a:rPr lang="en-GB" sz="1150" dirty="0" err="1"/>
              <a:t>raportistaan</a:t>
            </a:r>
            <a:r>
              <a:rPr lang="en-GB" sz="1150" dirty="0"/>
              <a:t>, </a:t>
            </a:r>
            <a:r>
              <a:rPr lang="en-GB" sz="1150" dirty="0" err="1"/>
              <a:t>jonka</a:t>
            </a:r>
            <a:r>
              <a:rPr lang="en-GB" sz="1150" dirty="0"/>
              <a:t> </a:t>
            </a:r>
            <a:r>
              <a:rPr lang="en-GB" sz="1150" dirty="0" err="1"/>
              <a:t>mukaan</a:t>
            </a:r>
            <a:r>
              <a:rPr lang="en-GB" sz="1150" dirty="0"/>
              <a:t> </a:t>
            </a:r>
            <a:r>
              <a:rPr lang="en-GB" sz="1150" dirty="0" err="1"/>
              <a:t>yli</a:t>
            </a:r>
            <a:r>
              <a:rPr lang="en-GB" sz="1150" dirty="0"/>
              <a:t> 1000 </a:t>
            </a:r>
            <a:r>
              <a:rPr lang="en-GB" sz="1150" dirty="0" err="1"/>
              <a:t>venäläisurheilijaa</a:t>
            </a:r>
            <a:r>
              <a:rPr lang="en-GB" sz="1150" dirty="0"/>
              <a:t> on </a:t>
            </a:r>
            <a:r>
              <a:rPr lang="en-GB" sz="1150" dirty="0" err="1"/>
              <a:t>hyötynyt</a:t>
            </a:r>
            <a:r>
              <a:rPr lang="en-GB" sz="1150" dirty="0"/>
              <a:t> </a:t>
            </a:r>
            <a:r>
              <a:rPr lang="en-GB" sz="1150" dirty="0" err="1"/>
              <a:t>dopingista</a:t>
            </a:r>
            <a:r>
              <a:rPr lang="en-GB" sz="1150" dirty="0"/>
              <a:t>. </a:t>
            </a:r>
          </a:p>
          <a:p>
            <a:pPr>
              <a:defRPr/>
            </a:pPr>
            <a:r>
              <a:rPr lang="en-GB" sz="1150" b="1" dirty="0" err="1"/>
              <a:t>Tammikuu</a:t>
            </a:r>
            <a:r>
              <a:rPr lang="en-GB" sz="1150" b="1" dirty="0"/>
              <a:t> 2017:</a:t>
            </a:r>
            <a:r>
              <a:rPr lang="en-GB" sz="1150" dirty="0"/>
              <a:t> </a:t>
            </a:r>
            <a:r>
              <a:rPr lang="en-GB" sz="1150" dirty="0" err="1"/>
              <a:t>Rusada</a:t>
            </a:r>
            <a:r>
              <a:rPr lang="en-GB" sz="1150" dirty="0"/>
              <a:t> and </a:t>
            </a:r>
            <a:r>
              <a:rPr lang="en-GB" sz="1150" dirty="0" err="1"/>
              <a:t>Venäjän</a:t>
            </a:r>
            <a:r>
              <a:rPr lang="en-GB" sz="1150" dirty="0"/>
              <a:t> </a:t>
            </a:r>
            <a:r>
              <a:rPr lang="en-GB" sz="1150" dirty="0" err="1"/>
              <a:t>urheilujärjestelmä</a:t>
            </a:r>
            <a:r>
              <a:rPr lang="en-GB" sz="1150" dirty="0"/>
              <a:t> </a:t>
            </a:r>
            <a:r>
              <a:rPr lang="en-GB" sz="1150" dirty="0" err="1"/>
              <a:t>saa</a:t>
            </a:r>
            <a:r>
              <a:rPr lang="en-GB" sz="1150" dirty="0"/>
              <a:t> </a:t>
            </a:r>
            <a:r>
              <a:rPr lang="en-GB" sz="1150" dirty="0" err="1"/>
              <a:t>kriteeristön</a:t>
            </a:r>
            <a:r>
              <a:rPr lang="en-GB" sz="1150" dirty="0"/>
              <a:t>, </a:t>
            </a:r>
            <a:r>
              <a:rPr lang="en-GB" sz="1150" dirty="0" err="1"/>
              <a:t>joka</a:t>
            </a:r>
            <a:r>
              <a:rPr lang="en-GB" sz="1150" dirty="0"/>
              <a:t> </a:t>
            </a:r>
            <a:r>
              <a:rPr lang="en-GB" sz="1150" dirty="0" err="1"/>
              <a:t>heidän</a:t>
            </a:r>
            <a:r>
              <a:rPr lang="en-GB" sz="1150" dirty="0"/>
              <a:t> </a:t>
            </a:r>
            <a:r>
              <a:rPr lang="en-GB" sz="1150" dirty="0" err="1"/>
              <a:t>tulee</a:t>
            </a:r>
            <a:r>
              <a:rPr lang="en-GB" sz="1150" dirty="0"/>
              <a:t> </a:t>
            </a:r>
            <a:r>
              <a:rPr lang="en-GB" sz="1150" dirty="0" err="1"/>
              <a:t>täyttää</a:t>
            </a:r>
            <a:r>
              <a:rPr lang="en-GB" sz="1150" dirty="0"/>
              <a:t>, </a:t>
            </a:r>
            <a:r>
              <a:rPr lang="en-GB" sz="1150" dirty="0" err="1"/>
              <a:t>jotta</a:t>
            </a:r>
            <a:r>
              <a:rPr lang="en-GB" sz="1150" dirty="0"/>
              <a:t> </a:t>
            </a:r>
            <a:r>
              <a:rPr lang="en-GB" sz="1150" dirty="0" err="1"/>
              <a:t>heidät</a:t>
            </a:r>
            <a:r>
              <a:rPr lang="en-GB" sz="1150" dirty="0"/>
              <a:t> </a:t>
            </a:r>
            <a:r>
              <a:rPr lang="en-GB" sz="1150" dirty="0" err="1"/>
              <a:t>tunnustetaan</a:t>
            </a:r>
            <a:r>
              <a:rPr lang="en-GB" sz="1150" dirty="0"/>
              <a:t> </a:t>
            </a:r>
            <a:r>
              <a:rPr lang="en-GB" sz="1150" dirty="0" err="1"/>
              <a:t>osaksi</a:t>
            </a:r>
            <a:r>
              <a:rPr lang="en-GB" sz="1150" dirty="0"/>
              <a:t> </a:t>
            </a:r>
            <a:r>
              <a:rPr lang="en-GB" sz="1150" dirty="0" err="1"/>
              <a:t>kansainvälistä</a:t>
            </a:r>
            <a:r>
              <a:rPr lang="en-GB" sz="1150" dirty="0"/>
              <a:t> </a:t>
            </a:r>
            <a:r>
              <a:rPr lang="en-GB" sz="1150" dirty="0" err="1"/>
              <a:t>urheilujärjestelmää</a:t>
            </a:r>
            <a:r>
              <a:rPr lang="en-GB" sz="1150" dirty="0"/>
              <a:t>. </a:t>
            </a:r>
            <a:r>
              <a:rPr lang="en-GB" sz="1150" b="1" dirty="0" err="1"/>
              <a:t>Maaliskuu</a:t>
            </a:r>
            <a:r>
              <a:rPr lang="en-GB" sz="1150" b="1" dirty="0"/>
              <a:t> 2017: </a:t>
            </a:r>
            <a:r>
              <a:rPr lang="en-GB" sz="1150" dirty="0" err="1"/>
              <a:t>Wadan</a:t>
            </a:r>
            <a:r>
              <a:rPr lang="en-GB" sz="1150" dirty="0"/>
              <a:t> </a:t>
            </a:r>
            <a:r>
              <a:rPr lang="en-GB" sz="1150" dirty="0" err="1"/>
              <a:t>mukaan</a:t>
            </a:r>
            <a:r>
              <a:rPr lang="en-GB" sz="1150" dirty="0"/>
              <a:t> </a:t>
            </a:r>
            <a:r>
              <a:rPr lang="en-GB" sz="1150" dirty="0" err="1"/>
              <a:t>Venäjän</a:t>
            </a:r>
            <a:r>
              <a:rPr lang="en-GB" sz="1150" dirty="0"/>
              <a:t> anti-doping </a:t>
            </a:r>
            <a:r>
              <a:rPr lang="en-GB" sz="1150" dirty="0" err="1"/>
              <a:t>reformi</a:t>
            </a:r>
            <a:r>
              <a:rPr lang="en-GB" sz="1150" dirty="0"/>
              <a:t> </a:t>
            </a:r>
            <a:r>
              <a:rPr lang="en-GB" sz="1150" dirty="0" err="1"/>
              <a:t>ei</a:t>
            </a:r>
            <a:r>
              <a:rPr lang="en-GB" sz="1150" dirty="0"/>
              <a:t> </a:t>
            </a:r>
            <a:r>
              <a:rPr lang="en-GB" sz="1150" dirty="0" err="1"/>
              <a:t>tapahdu</a:t>
            </a:r>
            <a:r>
              <a:rPr lang="en-GB" sz="1150" dirty="0"/>
              <a:t> </a:t>
            </a:r>
            <a:r>
              <a:rPr lang="en-GB" sz="1150" dirty="0" err="1"/>
              <a:t>riittävän</a:t>
            </a:r>
            <a:r>
              <a:rPr lang="en-GB" sz="1150" dirty="0"/>
              <a:t> </a:t>
            </a:r>
            <a:r>
              <a:rPr lang="en-GB" sz="1150" dirty="0" err="1"/>
              <a:t>nopeasti</a:t>
            </a:r>
            <a:r>
              <a:rPr lang="en-GB" sz="1150" dirty="0"/>
              <a:t>.</a:t>
            </a:r>
          </a:p>
          <a:p>
            <a:pPr>
              <a:defRPr/>
            </a:pPr>
            <a:r>
              <a:rPr lang="en-GB" sz="1150" b="1" dirty="0" err="1"/>
              <a:t>Helmikuu</a:t>
            </a:r>
            <a:r>
              <a:rPr lang="en-GB" sz="1150" b="1" dirty="0"/>
              <a:t> 2018: </a:t>
            </a:r>
            <a:r>
              <a:rPr lang="en-GB" sz="1150" dirty="0"/>
              <a:t>KOK </a:t>
            </a:r>
            <a:r>
              <a:rPr lang="en-GB" sz="1150" dirty="0" err="1"/>
              <a:t>sulkee</a:t>
            </a:r>
            <a:r>
              <a:rPr lang="en-GB" sz="1150" dirty="0"/>
              <a:t> </a:t>
            </a:r>
            <a:r>
              <a:rPr lang="en-GB" sz="1150" dirty="0" err="1"/>
              <a:t>Venäjän</a:t>
            </a:r>
            <a:r>
              <a:rPr lang="en-GB" sz="1150" dirty="0"/>
              <a:t> pois </a:t>
            </a:r>
            <a:r>
              <a:rPr lang="en-GB" sz="1150" dirty="0" err="1"/>
              <a:t>Pyeongchangin</a:t>
            </a:r>
            <a:r>
              <a:rPr lang="en-GB" sz="1150" dirty="0"/>
              <a:t> </a:t>
            </a:r>
            <a:r>
              <a:rPr lang="en-GB" sz="1150" dirty="0" err="1"/>
              <a:t>talviolympialaisista</a:t>
            </a:r>
            <a:r>
              <a:rPr lang="en-GB" sz="1150" dirty="0"/>
              <a:t> 2018.</a:t>
            </a:r>
          </a:p>
          <a:p>
            <a:pPr>
              <a:defRPr/>
            </a:pPr>
            <a:r>
              <a:rPr lang="en-GB" sz="1150" b="1" dirty="0" err="1"/>
              <a:t>Toukokuu</a:t>
            </a:r>
            <a:r>
              <a:rPr lang="en-GB" sz="1150" b="1" dirty="0"/>
              <a:t> 2018</a:t>
            </a:r>
            <a:r>
              <a:rPr lang="en-GB" sz="1150" dirty="0"/>
              <a:t>: Wada </a:t>
            </a:r>
            <a:r>
              <a:rPr lang="en-GB" sz="1150" dirty="0" err="1"/>
              <a:t>tarjoaa</a:t>
            </a:r>
            <a:r>
              <a:rPr lang="en-GB" sz="1150" dirty="0"/>
              <a:t> </a:t>
            </a:r>
            <a:r>
              <a:rPr lang="en-GB" sz="1150" dirty="0" err="1"/>
              <a:t>Rusadalle</a:t>
            </a:r>
            <a:r>
              <a:rPr lang="en-GB" sz="1150" dirty="0"/>
              <a:t> </a:t>
            </a:r>
            <a:r>
              <a:rPr lang="en-GB" sz="1150" dirty="0" err="1"/>
              <a:t>kompromissia</a:t>
            </a:r>
            <a:r>
              <a:rPr lang="en-GB" sz="1150" dirty="0"/>
              <a:t>.</a:t>
            </a:r>
          </a:p>
          <a:p>
            <a:pPr>
              <a:defRPr/>
            </a:pPr>
            <a:r>
              <a:rPr lang="en-GB" sz="1150" b="1" dirty="0" err="1"/>
              <a:t>Syyskuu</a:t>
            </a:r>
            <a:r>
              <a:rPr lang="en-GB" sz="1150" b="1" dirty="0"/>
              <a:t> 2018: </a:t>
            </a:r>
            <a:r>
              <a:rPr lang="en-GB" sz="1150" dirty="0" err="1"/>
              <a:t>Uutinen</a:t>
            </a:r>
            <a:r>
              <a:rPr lang="en-GB" sz="1150" dirty="0"/>
              <a:t> </a:t>
            </a:r>
            <a:r>
              <a:rPr lang="en-GB" sz="1150" dirty="0" err="1"/>
              <a:t>kompromissista</a:t>
            </a:r>
            <a:r>
              <a:rPr lang="en-GB" sz="1150" dirty="0"/>
              <a:t> </a:t>
            </a:r>
            <a:r>
              <a:rPr lang="en-GB" sz="1150" dirty="0" err="1"/>
              <a:t>nostaa</a:t>
            </a:r>
            <a:r>
              <a:rPr lang="en-GB" sz="1150" dirty="0"/>
              <a:t> </a:t>
            </a:r>
            <a:r>
              <a:rPr lang="en-GB" sz="1150" dirty="0" err="1"/>
              <a:t>vastarinnan</a:t>
            </a:r>
            <a:r>
              <a:rPr lang="en-GB" sz="1150" dirty="0"/>
              <a:t> </a:t>
            </a:r>
            <a:r>
              <a:rPr lang="en-GB" sz="1150" dirty="0" err="1"/>
              <a:t>urheilijoissa</a:t>
            </a:r>
            <a:r>
              <a:rPr lang="en-GB" sz="1150" dirty="0"/>
              <a:t> </a:t>
            </a:r>
            <a:r>
              <a:rPr lang="en-GB" sz="1150" dirty="0" err="1"/>
              <a:t>ja</a:t>
            </a:r>
            <a:r>
              <a:rPr lang="en-GB" sz="1150" dirty="0"/>
              <a:t> </a:t>
            </a:r>
            <a:r>
              <a:rPr lang="en-GB" sz="1150" dirty="0" err="1"/>
              <a:t>urheilujärjestöissä</a:t>
            </a:r>
            <a:r>
              <a:rPr lang="en-GB" sz="1150" dirty="0"/>
              <a:t>.</a:t>
            </a:r>
          </a:p>
          <a:p>
            <a:pPr>
              <a:defRPr/>
            </a:pPr>
            <a:endParaRPr lang="en-GB" sz="1100" dirty="0"/>
          </a:p>
        </p:txBody>
      </p:sp>
      <p:pic>
        <p:nvPicPr>
          <p:cNvPr id="17412" name="yJeEB8ScOy4">
            <a:hlinkClick r:id="" action="ppaction://media"/>
            <a:extLst>
              <a:ext uri="{FF2B5EF4-FFF2-40B4-BE49-F238E27FC236}">
                <a16:creationId xmlns:a16="http://schemas.microsoft.com/office/drawing/2014/main" xmlns="" id="{10ADF80B-9CCE-417B-8CE7-849F3B22BE47}"/>
              </a:ext>
            </a:extLst>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4984750" y="1417638"/>
            <a:ext cx="3852863"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a:extLst>
              <a:ext uri="{FF2B5EF4-FFF2-40B4-BE49-F238E27FC236}">
                <a16:creationId xmlns:a16="http://schemas.microsoft.com/office/drawing/2014/main" xmlns="" id="{022750B1-9E98-4572-B66C-49D18C1CB6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4750" y="3573463"/>
            <a:ext cx="385286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6">
            <a:extLst>
              <a:ext uri="{FF2B5EF4-FFF2-40B4-BE49-F238E27FC236}">
                <a16:creationId xmlns:a16="http://schemas.microsoft.com/office/drawing/2014/main" xmlns="" id="{E04A9C91-4545-492F-B418-F7AF3DC8A1C6}"/>
              </a:ext>
            </a:extLst>
          </p:cNvPr>
          <p:cNvSpPr>
            <a:spLocks noChangeArrowheads="1"/>
          </p:cNvSpPr>
          <p:nvPr/>
        </p:nvSpPr>
        <p:spPr bwMode="auto">
          <a:xfrm>
            <a:off x="3484563" y="6237288"/>
            <a:ext cx="14478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100">
                <a:latin typeface="Arial" panose="020B0604020202020204" pitchFamily="34" charset="0"/>
              </a:rPr>
              <a:t>Source: BBC, </a:t>
            </a:r>
            <a:r>
              <a:rPr lang="en-GB" altLang="en-US" sz="1100">
                <a:latin typeface="Arial" panose="020B0604020202020204" pitchFamily="34" charset="0"/>
                <a:hlinkClick r:id="rId5"/>
              </a:rPr>
              <a:t>https://www.bbc.co.uk/sport/46655754</a:t>
            </a:r>
            <a:endParaRPr lang="en-GB" altLang="en-US" sz="1100">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xmlns="" id="{B0C5D72F-F34A-48FA-B5FB-2BE602578F69}"/>
              </a:ext>
            </a:extLst>
          </p:cNvPr>
          <p:cNvSpPr>
            <a:spLocks noGrp="1"/>
          </p:cNvSpPr>
          <p:nvPr>
            <p:ph type="title"/>
          </p:nvPr>
        </p:nvSpPr>
        <p:spPr/>
        <p:txBody>
          <a:bodyPr/>
          <a:lstStyle/>
          <a:p>
            <a:r>
              <a:rPr lang="en-US" altLang="en-US" b="1"/>
              <a:t>Hyvän hallinnon periaatteet (1)</a:t>
            </a:r>
            <a:endParaRPr lang="en-GB" altLang="en-US" b="1"/>
          </a:p>
        </p:txBody>
      </p:sp>
      <p:graphicFrame>
        <p:nvGraphicFramePr>
          <p:cNvPr id="4" name="Content Placeholder 3">
            <a:extLst>
              <a:ext uri="{FF2B5EF4-FFF2-40B4-BE49-F238E27FC236}">
                <a16:creationId xmlns:a16="http://schemas.microsoft.com/office/drawing/2014/main" xmlns="" id="{7CEA584E-E30E-44F5-A315-DEFB2B185DE6}"/>
              </a:ext>
            </a:extLst>
          </p:cNvPr>
          <p:cNvGraphicFramePr>
            <a:graphicFrameLocks noGrp="1"/>
          </p:cNvGraphicFramePr>
          <p:nvPr>
            <p:ph idx="1"/>
          </p:nvPr>
        </p:nvGraphicFramePr>
        <p:xfrm>
          <a:off x="457200" y="1916832"/>
          <a:ext cx="5482952" cy="4209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6" name="3 - Ορθογώνιο">
            <a:extLst>
              <a:ext uri="{FF2B5EF4-FFF2-40B4-BE49-F238E27FC236}">
                <a16:creationId xmlns:a16="http://schemas.microsoft.com/office/drawing/2014/main" xmlns="" id="{9A95365B-B8A4-4843-A475-1C378065EA94}"/>
              </a:ext>
            </a:extLst>
          </p:cNvPr>
          <p:cNvSpPr>
            <a:spLocks noChangeArrowheads="1"/>
          </p:cNvSpPr>
          <p:nvPr/>
        </p:nvSpPr>
        <p:spPr bwMode="auto">
          <a:xfrm>
            <a:off x="3700463" y="6107113"/>
            <a:ext cx="22209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a:latin typeface="Arial" panose="020B0604020202020204" pitchFamily="34" charset="0"/>
              </a:rPr>
              <a:t>EU Expert Group (2011-2014)</a:t>
            </a:r>
            <a:endParaRPr lang="el-GR" altLang="en-US" sz="1200">
              <a:latin typeface="Arial" panose="020B0604020202020204" pitchFamily="34" charset="0"/>
            </a:endParaRPr>
          </a:p>
        </p:txBody>
      </p:sp>
      <p:pic>
        <p:nvPicPr>
          <p:cNvPr id="7" name="Picture 6">
            <a:extLst>
              <a:ext uri="{FF2B5EF4-FFF2-40B4-BE49-F238E27FC236}">
                <a16:creationId xmlns:a16="http://schemas.microsoft.com/office/drawing/2014/main" xmlns="" id="{E0D63E40-10A3-46BF-AC48-25A28EC152C9}"/>
              </a:ext>
            </a:extLst>
          </p:cNvPr>
          <p:cNvPicPr>
            <a:picLocks noChangeAspect="1"/>
          </p:cNvPicPr>
          <p:nvPr/>
        </p:nvPicPr>
        <p:blipFill>
          <a:blip r:embed="rId8" cstate="print"/>
          <a:stretch>
            <a:fillRect/>
          </a:stretch>
        </p:blipFill>
        <p:spPr>
          <a:xfrm>
            <a:off x="6168572" y="2852936"/>
            <a:ext cx="2795916" cy="1884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xmlns="" id="{E3779260-37C6-4FE4-93B0-9B839B0CBE95}"/>
              </a:ext>
            </a:extLst>
          </p:cNvPr>
          <p:cNvSpPr>
            <a:spLocks noGrp="1"/>
          </p:cNvSpPr>
          <p:nvPr>
            <p:ph type="title"/>
          </p:nvPr>
        </p:nvSpPr>
        <p:spPr/>
        <p:txBody>
          <a:bodyPr/>
          <a:lstStyle/>
          <a:p>
            <a:r>
              <a:rPr lang="en-US" altLang="en-US" b="1"/>
              <a:t>Hyvän hallinnon periaatteet (2)</a:t>
            </a:r>
            <a:endParaRPr lang="en-GB" altLang="en-US" b="1"/>
          </a:p>
        </p:txBody>
      </p:sp>
      <p:graphicFrame>
        <p:nvGraphicFramePr>
          <p:cNvPr id="4" name="Content Placeholder 3">
            <a:extLst>
              <a:ext uri="{FF2B5EF4-FFF2-40B4-BE49-F238E27FC236}">
                <a16:creationId xmlns:a16="http://schemas.microsoft.com/office/drawing/2014/main" xmlns="" id="{0656EDA8-9C0B-4FE4-AFB4-E1E951C58A0A}"/>
              </a:ext>
            </a:extLst>
          </p:cNvPr>
          <p:cNvGraphicFramePr>
            <a:graphicFrameLocks noGrp="1"/>
          </p:cNvGraphicFramePr>
          <p:nvPr>
            <p:ph idx="1"/>
          </p:nvPr>
        </p:nvGraphicFramePr>
        <p:xfrm>
          <a:off x="457200" y="1916832"/>
          <a:ext cx="5482952" cy="4209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4" name="3 - Ορθογώνιο">
            <a:extLst>
              <a:ext uri="{FF2B5EF4-FFF2-40B4-BE49-F238E27FC236}">
                <a16:creationId xmlns:a16="http://schemas.microsoft.com/office/drawing/2014/main" xmlns="" id="{58FD749F-DE8C-401F-9895-AE3F9862BEF5}"/>
              </a:ext>
            </a:extLst>
          </p:cNvPr>
          <p:cNvSpPr>
            <a:spLocks noChangeArrowheads="1"/>
          </p:cNvSpPr>
          <p:nvPr/>
        </p:nvSpPr>
        <p:spPr bwMode="auto">
          <a:xfrm>
            <a:off x="3700463" y="6107113"/>
            <a:ext cx="22209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a:latin typeface="Arial" panose="020B0604020202020204" pitchFamily="34" charset="0"/>
              </a:rPr>
              <a:t>EU Expert Group (2011-2014)</a:t>
            </a:r>
            <a:endParaRPr lang="el-GR" altLang="en-US" sz="1200">
              <a:latin typeface="Arial" panose="020B0604020202020204" pitchFamily="34" charset="0"/>
            </a:endParaRPr>
          </a:p>
        </p:txBody>
      </p:sp>
      <p:pic>
        <p:nvPicPr>
          <p:cNvPr id="25605" name="Picture 6">
            <a:extLst>
              <a:ext uri="{FF2B5EF4-FFF2-40B4-BE49-F238E27FC236}">
                <a16:creationId xmlns:a16="http://schemas.microsoft.com/office/drawing/2014/main" xmlns="" id="{6715A145-8634-4306-BDEF-1423313056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7763" y="1897063"/>
            <a:ext cx="2684462"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xmlns="" id="{3E00D55D-5FCD-4054-B11E-F4E5B5EA21EA}"/>
              </a:ext>
            </a:extLst>
          </p:cNvPr>
          <p:cNvSpPr>
            <a:spLocks noGrp="1"/>
          </p:cNvSpPr>
          <p:nvPr>
            <p:ph type="title"/>
          </p:nvPr>
        </p:nvSpPr>
        <p:spPr/>
        <p:txBody>
          <a:bodyPr/>
          <a:lstStyle/>
          <a:p>
            <a:r>
              <a:rPr lang="en-US" altLang="en-US" b="1"/>
              <a:t>Hyvän hallinnon periaatteet (3)</a:t>
            </a:r>
            <a:endParaRPr lang="en-GB" altLang="en-US"/>
          </a:p>
        </p:txBody>
      </p:sp>
      <p:graphicFrame>
        <p:nvGraphicFramePr>
          <p:cNvPr id="4" name="Content Placeholder 3">
            <a:extLst>
              <a:ext uri="{FF2B5EF4-FFF2-40B4-BE49-F238E27FC236}">
                <a16:creationId xmlns:a16="http://schemas.microsoft.com/office/drawing/2014/main" xmlns="" id="{90719B1F-D236-4A83-81ED-9B91219D9C03}"/>
              </a:ext>
            </a:extLst>
          </p:cNvPr>
          <p:cNvGraphicFramePr>
            <a:graphicFrameLocks noGrp="1"/>
          </p:cNvGraphicFramePr>
          <p:nvPr>
            <p:ph idx="1"/>
          </p:nvPr>
        </p:nvGraphicFramePr>
        <p:xfrm>
          <a:off x="457200" y="1916832"/>
          <a:ext cx="5482952" cy="4209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652" name="3 - Ορθογώνιο">
            <a:extLst>
              <a:ext uri="{FF2B5EF4-FFF2-40B4-BE49-F238E27FC236}">
                <a16:creationId xmlns:a16="http://schemas.microsoft.com/office/drawing/2014/main" xmlns="" id="{F074E740-CE49-4518-A0FD-3ABDE9FD4446}"/>
              </a:ext>
            </a:extLst>
          </p:cNvPr>
          <p:cNvSpPr>
            <a:spLocks noChangeArrowheads="1"/>
          </p:cNvSpPr>
          <p:nvPr/>
        </p:nvSpPr>
        <p:spPr bwMode="auto">
          <a:xfrm>
            <a:off x="3700463" y="6107113"/>
            <a:ext cx="22209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a:latin typeface="Arial" panose="020B0604020202020204" pitchFamily="34" charset="0"/>
              </a:rPr>
              <a:t>EU Expert Group (2011-2014)</a:t>
            </a:r>
            <a:endParaRPr lang="el-GR" altLang="en-US" sz="1200">
              <a:latin typeface="Arial" panose="020B0604020202020204" pitchFamily="34" charset="0"/>
            </a:endParaRPr>
          </a:p>
        </p:txBody>
      </p:sp>
      <p:pic>
        <p:nvPicPr>
          <p:cNvPr id="7" name="Picture 6">
            <a:extLst>
              <a:ext uri="{FF2B5EF4-FFF2-40B4-BE49-F238E27FC236}">
                <a16:creationId xmlns:a16="http://schemas.microsoft.com/office/drawing/2014/main" xmlns="" id="{D8A407F7-53B6-4169-B2F5-F2D9962418B5}"/>
              </a:ext>
            </a:extLst>
          </p:cNvPr>
          <p:cNvPicPr>
            <a:picLocks noChangeAspect="1"/>
          </p:cNvPicPr>
          <p:nvPr/>
        </p:nvPicPr>
        <p:blipFill>
          <a:blip r:embed="rId8"/>
          <a:stretch>
            <a:fillRect/>
          </a:stretch>
        </p:blipFill>
        <p:spPr>
          <a:xfrm>
            <a:off x="6156325" y="3284538"/>
            <a:ext cx="2771775" cy="923925"/>
          </a:xfrm>
          <a:prstGeom prst="rect">
            <a:avLst/>
          </a:prstGeom>
          <a:ln>
            <a:noFill/>
          </a:ln>
          <a:effectLst>
            <a:outerShdw blurRad="190500" algn="tl" rotWithShape="0">
              <a:srgbClr val="000000">
                <a:alpha val="70000"/>
              </a:srgbClr>
            </a:outerShdw>
          </a:effectLst>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526</TotalTime>
  <Words>1050</Words>
  <Application>Microsoft Macintosh PowerPoint</Application>
  <PresentationFormat>On-screen Show (4:3)</PresentationFormat>
  <Paragraphs>169</Paragraphs>
  <Slides>16</Slides>
  <Notes>14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Century Gothic</vt:lpstr>
      <vt:lpstr>Wingdings</vt:lpstr>
      <vt:lpstr>Wingdings 3</vt:lpstr>
      <vt:lpstr>Arial</vt:lpstr>
      <vt:lpstr>Θέμα του Office</vt:lpstr>
      <vt:lpstr>Hyvä hallinto</vt:lpstr>
      <vt:lpstr>Urheilun hallinto</vt:lpstr>
      <vt:lpstr>Hyvän hallinnon määritelmä</vt:lpstr>
      <vt:lpstr>Hyvän hallinnon tarkoitus</vt:lpstr>
      <vt:lpstr>Hallinto ja korruptio</vt:lpstr>
      <vt:lpstr>RUSADA skandaali</vt:lpstr>
      <vt:lpstr>Hyvän hallinnon periaatteet (1)</vt:lpstr>
      <vt:lpstr>Hyvän hallinnon periaatteet (2)</vt:lpstr>
      <vt:lpstr>Hyvän hallinnon periaatteet (3)</vt:lpstr>
      <vt:lpstr>Urheilun korruptioon puuttuminen</vt:lpstr>
      <vt:lpstr>Mitä on puuttuminen/ilmiantaminen (whistleblowing)? </vt:lpstr>
      <vt:lpstr>Tapausesimerkki: Venäjän dopingskandaali</vt:lpstr>
      <vt:lpstr>PowerPoint Presentation</vt:lpstr>
      <vt:lpstr>Minne raportoida: Doping</vt:lpstr>
      <vt:lpstr>Minne raportoida: Kilpailumanipulaatio</vt:lpstr>
      <vt:lpstr>Minne raportoida: seksuaalinen häirintä/fyysinen hyväksikäyttö</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Match fixing</dc:title>
  <dc:creator>user</dc:creator>
  <cp:lastModifiedBy>Olga Bompota</cp:lastModifiedBy>
  <cp:revision>74</cp:revision>
  <dcterms:created xsi:type="dcterms:W3CDTF">2018-10-08T06:19:12Z</dcterms:created>
  <dcterms:modified xsi:type="dcterms:W3CDTF">2020-03-22T15:21:19Z</dcterms:modified>
</cp:coreProperties>
</file>