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1" r:id="rId2"/>
    <p:sldId id="282" r:id="rId3"/>
    <p:sldId id="283" r:id="rId4"/>
    <p:sldId id="284" r:id="rId5"/>
    <p:sldId id="285" r:id="rId6"/>
    <p:sldId id="273" r:id="rId7"/>
    <p:sldId id="287" r:id="rId8"/>
    <p:sldId id="288" r:id="rId9"/>
    <p:sldId id="276" r:id="rId10"/>
    <p:sldId id="289" r:id="rId11"/>
    <p:sldId id="290" r:id="rId12"/>
    <p:sldId id="291" r:id="rId13"/>
    <p:sldId id="292" r:id="rId14"/>
    <p:sldId id="293" r:id="rId15"/>
    <p:sldId id="294" r:id="rId16"/>
    <p:sldId id="295" r:id="rId17"/>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73757" autoAdjust="0"/>
  </p:normalViewPr>
  <p:slideViewPr>
    <p:cSldViewPr showGuides="1">
      <p:cViewPr varScale="1">
        <p:scale>
          <a:sx n="61" d="100"/>
          <a:sy n="61" d="100"/>
        </p:scale>
        <p:origin x="1520"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image" Target="../media/image10.jpeg"/><Relationship Id="rId2" Type="http://schemas.openxmlformats.org/officeDocument/2006/relationships/image" Target="../media/image11.jpeg"/></Relationships>
</file>

<file path=ppt/diagrams/_rels/data2.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image" Target="../media/image16.jpeg"/></Relationships>
</file>

<file path=ppt/diagrams/_rels/data3.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image" Target="../media/image23.jpeg"/></Relationships>
</file>

<file path=ppt/diagrams/_rels/data4.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image" Target="../media/image10.jpeg"/><Relationship Id="rId2"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image" Target="../media/image1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image" Target="../media/image23.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C5F59-55A7-42BE-B754-8CB4A8C7FB0E}" type="doc">
      <dgm:prSet loTypeId="urn:microsoft.com/office/officeart/2005/8/layout/vList3#1" loCatId="list" qsTypeId="urn:microsoft.com/office/officeart/2005/8/quickstyle/simple1" qsCatId="simple" csTypeId="urn:microsoft.com/office/officeart/2005/8/colors/colorful2" csCatId="colorful" phldr="1"/>
      <dgm:spPr/>
      <dgm:t>
        <a:bodyPr/>
        <a:lstStyle/>
        <a:p>
          <a:endParaRPr lang="en-GB"/>
        </a:p>
      </dgm:t>
    </dgm:pt>
    <dgm:pt modelId="{D3D2544A-0C63-4AD6-A316-C6BE9E08B065}">
      <dgm:prSet phldrT="[Text]"/>
      <dgm:spPr/>
      <dgm:t>
        <a:bodyPr/>
        <a:lstStyle/>
        <a:p>
          <a:pPr algn="ctr"/>
          <a:r>
            <a:rPr lang="en-GB" dirty="0" err="1"/>
            <a:t>Seura</a:t>
          </a:r>
          <a:r>
            <a:rPr lang="en-GB" dirty="0"/>
            <a:t> (</a:t>
          </a:r>
          <a:r>
            <a:rPr lang="en-GB" dirty="0" err="1"/>
            <a:t>omistaja</a:t>
          </a:r>
          <a:r>
            <a:rPr lang="en-GB" dirty="0"/>
            <a:t>, </a:t>
          </a:r>
          <a:r>
            <a:rPr lang="en-GB" dirty="0" err="1"/>
            <a:t>johtaja</a:t>
          </a:r>
          <a:r>
            <a:rPr lang="en-GB" dirty="0"/>
            <a:t>, </a:t>
          </a:r>
          <a:r>
            <a:rPr lang="en-GB" dirty="0" err="1"/>
            <a:t>sponsorit</a:t>
          </a:r>
          <a:r>
            <a:rPr lang="en-GB" dirty="0"/>
            <a:t>) </a:t>
          </a:r>
        </a:p>
      </dgm:t>
    </dgm:pt>
    <dgm:pt modelId="{C91412C8-173B-408E-9B59-78804165F88C}" type="parTrans" cxnId="{BC845165-A06C-4121-80B3-2812B5A05ECB}">
      <dgm:prSet/>
      <dgm:spPr/>
      <dgm:t>
        <a:bodyPr/>
        <a:lstStyle/>
        <a:p>
          <a:endParaRPr lang="en-GB"/>
        </a:p>
      </dgm:t>
    </dgm:pt>
    <dgm:pt modelId="{8917A089-A0B0-4E11-B6F7-C869EFED152C}" type="sibTrans" cxnId="{BC845165-A06C-4121-80B3-2812B5A05ECB}">
      <dgm:prSet/>
      <dgm:spPr/>
      <dgm:t>
        <a:bodyPr/>
        <a:lstStyle/>
        <a:p>
          <a:endParaRPr lang="en-GB"/>
        </a:p>
      </dgm:t>
    </dgm:pt>
    <dgm:pt modelId="{A1382236-47B1-4ECC-85F8-4029090DB36A}">
      <dgm:prSet phldrT="[Text]"/>
      <dgm:spPr/>
      <dgm:t>
        <a:bodyPr/>
        <a:lstStyle/>
        <a:p>
          <a:r>
            <a:rPr lang="en-GB" dirty="0" err="1"/>
            <a:t>Valmentajat</a:t>
          </a:r>
          <a:endParaRPr lang="en-GB" dirty="0"/>
        </a:p>
      </dgm:t>
    </dgm:pt>
    <dgm:pt modelId="{06E06A57-83CA-4C7B-A319-46B17B41C924}" type="parTrans" cxnId="{B621FE61-7EB8-456C-B66A-CC09B98CC89C}">
      <dgm:prSet/>
      <dgm:spPr/>
      <dgm:t>
        <a:bodyPr/>
        <a:lstStyle/>
        <a:p>
          <a:endParaRPr lang="en-GB"/>
        </a:p>
      </dgm:t>
    </dgm:pt>
    <dgm:pt modelId="{B61D162A-7B9E-4D27-84D5-36E489CB8A55}" type="sibTrans" cxnId="{B621FE61-7EB8-456C-B66A-CC09B98CC89C}">
      <dgm:prSet/>
      <dgm:spPr/>
      <dgm:t>
        <a:bodyPr/>
        <a:lstStyle/>
        <a:p>
          <a:endParaRPr lang="en-GB"/>
        </a:p>
      </dgm:t>
    </dgm:pt>
    <dgm:pt modelId="{91D19446-4B2F-4B4B-ACC4-89D4FD71E844}">
      <dgm:prSet phldrT="[Text]"/>
      <dgm:spPr/>
      <dgm:t>
        <a:bodyPr/>
        <a:lstStyle/>
        <a:p>
          <a:r>
            <a:rPr lang="en-GB" dirty="0" err="1"/>
            <a:t>Urheilijat</a:t>
          </a:r>
          <a:endParaRPr lang="en-GB" dirty="0"/>
        </a:p>
      </dgm:t>
    </dgm:pt>
    <dgm:pt modelId="{F894ACF8-16F8-46F6-B273-211A4CAED04B}" type="parTrans" cxnId="{7C450C4A-8A6F-449E-8BB0-F04D9B24A0F6}">
      <dgm:prSet/>
      <dgm:spPr/>
      <dgm:t>
        <a:bodyPr/>
        <a:lstStyle/>
        <a:p>
          <a:endParaRPr lang="en-GB"/>
        </a:p>
      </dgm:t>
    </dgm:pt>
    <dgm:pt modelId="{B004AE05-DEC7-4F51-820B-6E8DE14ED61E}" type="sibTrans" cxnId="{7C450C4A-8A6F-449E-8BB0-F04D9B24A0F6}">
      <dgm:prSet/>
      <dgm:spPr/>
      <dgm:t>
        <a:bodyPr/>
        <a:lstStyle/>
        <a:p>
          <a:endParaRPr lang="en-GB"/>
        </a:p>
      </dgm:t>
    </dgm:pt>
    <dgm:pt modelId="{502EC3B8-F996-4D19-85FD-14E1EF970C73}">
      <dgm:prSet phldrT="[Text]"/>
      <dgm:spPr/>
      <dgm:t>
        <a:bodyPr/>
        <a:lstStyle/>
        <a:p>
          <a:r>
            <a:rPr lang="en-US" altLang="en-US" dirty="0" err="1"/>
            <a:t>Tuomarit</a:t>
          </a:r>
          <a:endParaRPr lang="en-GB" dirty="0"/>
        </a:p>
      </dgm:t>
    </dgm:pt>
    <dgm:pt modelId="{F27C12E1-12F1-46E5-AB39-4C5BBA1D13C6}" type="parTrans" cxnId="{0B881506-FB4D-47A4-BB3C-40A0A9453D93}">
      <dgm:prSet/>
      <dgm:spPr/>
      <dgm:t>
        <a:bodyPr/>
        <a:lstStyle/>
        <a:p>
          <a:endParaRPr lang="en-GB"/>
        </a:p>
      </dgm:t>
    </dgm:pt>
    <dgm:pt modelId="{BBB564AA-F4ED-41CD-A4E4-6E0FBED776C7}" type="sibTrans" cxnId="{0B881506-FB4D-47A4-BB3C-40A0A9453D93}">
      <dgm:prSet/>
      <dgm:spPr/>
      <dgm:t>
        <a:bodyPr/>
        <a:lstStyle/>
        <a:p>
          <a:endParaRPr lang="en-GB"/>
        </a:p>
      </dgm:t>
    </dgm:pt>
    <dgm:pt modelId="{94CEA84E-81DD-4E2A-A294-9C9B603A9FFD}" type="pres">
      <dgm:prSet presAssocID="{F5FC5F59-55A7-42BE-B754-8CB4A8C7FB0E}" presName="linearFlow" presStyleCnt="0">
        <dgm:presLayoutVars>
          <dgm:dir/>
          <dgm:resizeHandles val="exact"/>
        </dgm:presLayoutVars>
      </dgm:prSet>
      <dgm:spPr/>
      <dgm:t>
        <a:bodyPr/>
        <a:lstStyle/>
        <a:p>
          <a:endParaRPr lang="en-US"/>
        </a:p>
      </dgm:t>
    </dgm:pt>
    <dgm:pt modelId="{4DCFB548-5F53-4CC3-A72E-DACE2BBC365A}" type="pres">
      <dgm:prSet presAssocID="{D3D2544A-0C63-4AD6-A316-C6BE9E08B065}" presName="composite" presStyleCnt="0"/>
      <dgm:spPr/>
    </dgm:pt>
    <dgm:pt modelId="{5200E96A-35D9-430B-AA80-D889C8F1BDCE}" type="pres">
      <dgm:prSet presAssocID="{D3D2544A-0C63-4AD6-A316-C6BE9E08B065}" presName="imgShp" presStyleLbl="fgImgPlace1" presStyleIdx="0" presStyleCnt="4" custScaleX="170760" custScaleY="171327"/>
      <dgm:spPr>
        <a:blipFill>
          <a:blip xmlns:r="http://schemas.openxmlformats.org/officeDocument/2006/relationships" r:embed="rId1"/>
          <a:srcRect/>
          <a:stretch>
            <a:fillRect l="-18000" r="-18000"/>
          </a:stretch>
        </a:blipFill>
      </dgm:spPr>
    </dgm:pt>
    <dgm:pt modelId="{8955A81B-A866-45C3-A527-07F886871970}" type="pres">
      <dgm:prSet presAssocID="{D3D2544A-0C63-4AD6-A316-C6BE9E08B065}" presName="txShp" presStyleLbl="node1" presStyleIdx="0" presStyleCnt="4" custScaleX="104525">
        <dgm:presLayoutVars>
          <dgm:bulletEnabled val="1"/>
        </dgm:presLayoutVars>
      </dgm:prSet>
      <dgm:spPr/>
      <dgm:t>
        <a:bodyPr/>
        <a:lstStyle/>
        <a:p>
          <a:endParaRPr lang="en-US"/>
        </a:p>
      </dgm:t>
    </dgm:pt>
    <dgm:pt modelId="{7238F600-A7F0-4277-9153-C2873414D090}" type="pres">
      <dgm:prSet presAssocID="{8917A089-A0B0-4E11-B6F7-C869EFED152C}" presName="spacing" presStyleCnt="0"/>
      <dgm:spPr/>
    </dgm:pt>
    <dgm:pt modelId="{13E4E876-39E9-4A55-982A-A32BA1F1ED37}" type="pres">
      <dgm:prSet presAssocID="{A1382236-47B1-4ECC-85F8-4029090DB36A}" presName="composite" presStyleCnt="0"/>
      <dgm:spPr/>
    </dgm:pt>
    <dgm:pt modelId="{F1B2BE58-98A0-4B58-9767-69087F8F64E6}" type="pres">
      <dgm:prSet presAssocID="{A1382236-47B1-4ECC-85F8-4029090DB36A}" presName="imgShp" presStyleLbl="fgImgPlace1" presStyleIdx="1" presStyleCnt="4" custScaleX="170760" custScaleY="171327"/>
      <dgm:spPr>
        <a:blipFill>
          <a:blip xmlns:r="http://schemas.openxmlformats.org/officeDocument/2006/relationships" r:embed="rId2"/>
          <a:srcRect/>
          <a:stretch>
            <a:fillRect l="-71000" r="-71000"/>
          </a:stretch>
        </a:blipFill>
      </dgm:spPr>
    </dgm:pt>
    <dgm:pt modelId="{CAA7B7D6-C14C-4178-B48B-B5732A51465B}" type="pres">
      <dgm:prSet presAssocID="{A1382236-47B1-4ECC-85F8-4029090DB36A}" presName="txShp" presStyleLbl="node1" presStyleIdx="1" presStyleCnt="4" custScaleX="104525">
        <dgm:presLayoutVars>
          <dgm:bulletEnabled val="1"/>
        </dgm:presLayoutVars>
      </dgm:prSet>
      <dgm:spPr/>
      <dgm:t>
        <a:bodyPr/>
        <a:lstStyle/>
        <a:p>
          <a:endParaRPr lang="en-US"/>
        </a:p>
      </dgm:t>
    </dgm:pt>
    <dgm:pt modelId="{1962E4D3-ACE1-4CE4-99AD-C5662C3CA78C}" type="pres">
      <dgm:prSet presAssocID="{B61D162A-7B9E-4D27-84D5-36E489CB8A55}" presName="spacing" presStyleCnt="0"/>
      <dgm:spPr/>
    </dgm:pt>
    <dgm:pt modelId="{87EB45A1-9BFC-4719-BEAF-AE67DDC5B565}" type="pres">
      <dgm:prSet presAssocID="{91D19446-4B2F-4B4B-ACC4-89D4FD71E844}" presName="composite" presStyleCnt="0"/>
      <dgm:spPr/>
    </dgm:pt>
    <dgm:pt modelId="{BDC72EAE-7736-4CB0-9BDD-173D63173A03}" type="pres">
      <dgm:prSet presAssocID="{91D19446-4B2F-4B4B-ACC4-89D4FD71E844}" presName="imgShp" presStyleLbl="fgImgPlace1" presStyleIdx="2" presStyleCnt="4" custScaleX="170760" custScaleY="171327"/>
      <dgm:spPr>
        <a:blipFill>
          <a:blip xmlns:r="http://schemas.openxmlformats.org/officeDocument/2006/relationships" r:embed="rId3"/>
          <a:srcRect/>
          <a:stretch>
            <a:fillRect l="-26000" r="-26000"/>
          </a:stretch>
        </a:blipFill>
      </dgm:spPr>
    </dgm:pt>
    <dgm:pt modelId="{8ED4E7D0-8F1D-488B-ABAE-92F456CA8FCC}" type="pres">
      <dgm:prSet presAssocID="{91D19446-4B2F-4B4B-ACC4-89D4FD71E844}" presName="txShp" presStyleLbl="node1" presStyleIdx="2" presStyleCnt="4" custScaleX="103757" custLinFactNeighborX="7">
        <dgm:presLayoutVars>
          <dgm:bulletEnabled val="1"/>
        </dgm:presLayoutVars>
      </dgm:prSet>
      <dgm:spPr/>
      <dgm:t>
        <a:bodyPr/>
        <a:lstStyle/>
        <a:p>
          <a:endParaRPr lang="en-US"/>
        </a:p>
      </dgm:t>
    </dgm:pt>
    <dgm:pt modelId="{7EA1BE81-5318-4135-961B-B105AAA44348}" type="pres">
      <dgm:prSet presAssocID="{B004AE05-DEC7-4F51-820B-6E8DE14ED61E}" presName="spacing" presStyleCnt="0"/>
      <dgm:spPr/>
    </dgm:pt>
    <dgm:pt modelId="{FDDD2645-561C-4175-8639-55A7487F5433}" type="pres">
      <dgm:prSet presAssocID="{502EC3B8-F996-4D19-85FD-14E1EF970C73}" presName="composite" presStyleCnt="0"/>
      <dgm:spPr/>
    </dgm:pt>
    <dgm:pt modelId="{9A3E380F-C730-4A61-89E9-1E36DCA6F888}" type="pres">
      <dgm:prSet presAssocID="{502EC3B8-F996-4D19-85FD-14E1EF970C73}" presName="imgShp" presStyleLbl="fgImgPlace1" presStyleIdx="3" presStyleCnt="4" custScaleX="170760" custScaleY="171327"/>
      <dgm:spPr>
        <a:blipFill>
          <a:blip xmlns:r="http://schemas.openxmlformats.org/officeDocument/2006/relationships" r:embed="rId4"/>
          <a:srcRect/>
          <a:stretch>
            <a:fillRect l="-41000" r="-41000"/>
          </a:stretch>
        </a:blipFill>
      </dgm:spPr>
    </dgm:pt>
    <dgm:pt modelId="{F450ED1A-A9D2-4415-A8D2-55106B41323A}" type="pres">
      <dgm:prSet presAssocID="{502EC3B8-F996-4D19-85FD-14E1EF970C73}" presName="txShp" presStyleLbl="node1" presStyleIdx="3" presStyleCnt="4" custScaleX="103313">
        <dgm:presLayoutVars>
          <dgm:bulletEnabled val="1"/>
        </dgm:presLayoutVars>
      </dgm:prSet>
      <dgm:spPr/>
      <dgm:t>
        <a:bodyPr/>
        <a:lstStyle/>
        <a:p>
          <a:endParaRPr lang="en-US"/>
        </a:p>
      </dgm:t>
    </dgm:pt>
  </dgm:ptLst>
  <dgm:cxnLst>
    <dgm:cxn modelId="{A2EFFC72-3B30-4BA1-A200-F1EC7ED40DD0}" type="presOf" srcId="{502EC3B8-F996-4D19-85FD-14E1EF970C73}" destId="{F450ED1A-A9D2-4415-A8D2-55106B41323A}" srcOrd="0" destOrd="0" presId="urn:microsoft.com/office/officeart/2005/8/layout/vList3#1"/>
    <dgm:cxn modelId="{E33DDDFD-FF14-4B66-B116-1D96FE469266}" type="presOf" srcId="{F5FC5F59-55A7-42BE-B754-8CB4A8C7FB0E}" destId="{94CEA84E-81DD-4E2A-A294-9C9B603A9FFD}" srcOrd="0" destOrd="0" presId="urn:microsoft.com/office/officeart/2005/8/layout/vList3#1"/>
    <dgm:cxn modelId="{11015C40-ED05-4479-A611-FAB6561D42A9}" type="presOf" srcId="{A1382236-47B1-4ECC-85F8-4029090DB36A}" destId="{CAA7B7D6-C14C-4178-B48B-B5732A51465B}" srcOrd="0" destOrd="0" presId="urn:microsoft.com/office/officeart/2005/8/layout/vList3#1"/>
    <dgm:cxn modelId="{D7B474A9-AB1C-4186-9367-777A1E94B764}" type="presOf" srcId="{91D19446-4B2F-4B4B-ACC4-89D4FD71E844}" destId="{8ED4E7D0-8F1D-488B-ABAE-92F456CA8FCC}" srcOrd="0" destOrd="0" presId="urn:microsoft.com/office/officeart/2005/8/layout/vList3#1"/>
    <dgm:cxn modelId="{7C450C4A-8A6F-449E-8BB0-F04D9B24A0F6}" srcId="{F5FC5F59-55A7-42BE-B754-8CB4A8C7FB0E}" destId="{91D19446-4B2F-4B4B-ACC4-89D4FD71E844}" srcOrd="2" destOrd="0" parTransId="{F894ACF8-16F8-46F6-B273-211A4CAED04B}" sibTransId="{B004AE05-DEC7-4F51-820B-6E8DE14ED61E}"/>
    <dgm:cxn modelId="{B621FE61-7EB8-456C-B66A-CC09B98CC89C}" srcId="{F5FC5F59-55A7-42BE-B754-8CB4A8C7FB0E}" destId="{A1382236-47B1-4ECC-85F8-4029090DB36A}" srcOrd="1" destOrd="0" parTransId="{06E06A57-83CA-4C7B-A319-46B17B41C924}" sibTransId="{B61D162A-7B9E-4D27-84D5-36E489CB8A55}"/>
    <dgm:cxn modelId="{65CD439A-D941-47B2-987F-E239A544496E}" type="presOf" srcId="{D3D2544A-0C63-4AD6-A316-C6BE9E08B065}" destId="{8955A81B-A866-45C3-A527-07F886871970}" srcOrd="0" destOrd="0" presId="urn:microsoft.com/office/officeart/2005/8/layout/vList3#1"/>
    <dgm:cxn modelId="{0B881506-FB4D-47A4-BB3C-40A0A9453D93}" srcId="{F5FC5F59-55A7-42BE-B754-8CB4A8C7FB0E}" destId="{502EC3B8-F996-4D19-85FD-14E1EF970C73}" srcOrd="3" destOrd="0" parTransId="{F27C12E1-12F1-46E5-AB39-4C5BBA1D13C6}" sibTransId="{BBB564AA-F4ED-41CD-A4E4-6E0FBED776C7}"/>
    <dgm:cxn modelId="{BC845165-A06C-4121-80B3-2812B5A05ECB}" srcId="{F5FC5F59-55A7-42BE-B754-8CB4A8C7FB0E}" destId="{D3D2544A-0C63-4AD6-A316-C6BE9E08B065}" srcOrd="0" destOrd="0" parTransId="{C91412C8-173B-408E-9B59-78804165F88C}" sibTransId="{8917A089-A0B0-4E11-B6F7-C869EFED152C}"/>
    <dgm:cxn modelId="{1A71DFBD-500E-4118-959E-3FFC54A22F10}" type="presParOf" srcId="{94CEA84E-81DD-4E2A-A294-9C9B603A9FFD}" destId="{4DCFB548-5F53-4CC3-A72E-DACE2BBC365A}" srcOrd="0" destOrd="0" presId="urn:microsoft.com/office/officeart/2005/8/layout/vList3#1"/>
    <dgm:cxn modelId="{2541880C-33F5-488D-BBE8-577609CCAA8B}" type="presParOf" srcId="{4DCFB548-5F53-4CC3-A72E-DACE2BBC365A}" destId="{5200E96A-35D9-430B-AA80-D889C8F1BDCE}" srcOrd="0" destOrd="0" presId="urn:microsoft.com/office/officeart/2005/8/layout/vList3#1"/>
    <dgm:cxn modelId="{B3F1F8CB-124A-406C-9597-BAA214B65287}" type="presParOf" srcId="{4DCFB548-5F53-4CC3-A72E-DACE2BBC365A}" destId="{8955A81B-A866-45C3-A527-07F886871970}" srcOrd="1" destOrd="0" presId="urn:microsoft.com/office/officeart/2005/8/layout/vList3#1"/>
    <dgm:cxn modelId="{08D2B65B-A1BE-4CCF-86FA-39D5F3E32E10}" type="presParOf" srcId="{94CEA84E-81DD-4E2A-A294-9C9B603A9FFD}" destId="{7238F600-A7F0-4277-9153-C2873414D090}" srcOrd="1" destOrd="0" presId="urn:microsoft.com/office/officeart/2005/8/layout/vList3#1"/>
    <dgm:cxn modelId="{73556E9A-2912-4232-BFD6-545DDE49CDDB}" type="presParOf" srcId="{94CEA84E-81DD-4E2A-A294-9C9B603A9FFD}" destId="{13E4E876-39E9-4A55-982A-A32BA1F1ED37}" srcOrd="2" destOrd="0" presId="urn:microsoft.com/office/officeart/2005/8/layout/vList3#1"/>
    <dgm:cxn modelId="{C06FE843-F6EB-4E86-A7E2-82CB54A67B99}" type="presParOf" srcId="{13E4E876-39E9-4A55-982A-A32BA1F1ED37}" destId="{F1B2BE58-98A0-4B58-9767-69087F8F64E6}" srcOrd="0" destOrd="0" presId="urn:microsoft.com/office/officeart/2005/8/layout/vList3#1"/>
    <dgm:cxn modelId="{6CC2C063-D363-48C0-8CE3-2677249122E6}" type="presParOf" srcId="{13E4E876-39E9-4A55-982A-A32BA1F1ED37}" destId="{CAA7B7D6-C14C-4178-B48B-B5732A51465B}" srcOrd="1" destOrd="0" presId="urn:microsoft.com/office/officeart/2005/8/layout/vList3#1"/>
    <dgm:cxn modelId="{20EA581C-179E-4F33-B92F-191B310C6A25}" type="presParOf" srcId="{94CEA84E-81DD-4E2A-A294-9C9B603A9FFD}" destId="{1962E4D3-ACE1-4CE4-99AD-C5662C3CA78C}" srcOrd="3" destOrd="0" presId="urn:microsoft.com/office/officeart/2005/8/layout/vList3#1"/>
    <dgm:cxn modelId="{68DFA817-33F8-4AE6-9D93-D7BC21EEC085}" type="presParOf" srcId="{94CEA84E-81DD-4E2A-A294-9C9B603A9FFD}" destId="{87EB45A1-9BFC-4719-BEAF-AE67DDC5B565}" srcOrd="4" destOrd="0" presId="urn:microsoft.com/office/officeart/2005/8/layout/vList3#1"/>
    <dgm:cxn modelId="{2BFD675F-860A-4951-8184-A67463A02D54}" type="presParOf" srcId="{87EB45A1-9BFC-4719-BEAF-AE67DDC5B565}" destId="{BDC72EAE-7736-4CB0-9BDD-173D63173A03}" srcOrd="0" destOrd="0" presId="urn:microsoft.com/office/officeart/2005/8/layout/vList3#1"/>
    <dgm:cxn modelId="{10A246DE-58E9-4CBC-86EC-3C63C134A329}" type="presParOf" srcId="{87EB45A1-9BFC-4719-BEAF-AE67DDC5B565}" destId="{8ED4E7D0-8F1D-488B-ABAE-92F456CA8FCC}" srcOrd="1" destOrd="0" presId="urn:microsoft.com/office/officeart/2005/8/layout/vList3#1"/>
    <dgm:cxn modelId="{C1D9F5DE-185C-4B5F-9AD0-6968E32B71DC}" type="presParOf" srcId="{94CEA84E-81DD-4E2A-A294-9C9B603A9FFD}" destId="{7EA1BE81-5318-4135-961B-B105AAA44348}" srcOrd="5" destOrd="0" presId="urn:microsoft.com/office/officeart/2005/8/layout/vList3#1"/>
    <dgm:cxn modelId="{2D428272-E820-4D50-B490-41F43544FC7F}" type="presParOf" srcId="{94CEA84E-81DD-4E2A-A294-9C9B603A9FFD}" destId="{FDDD2645-561C-4175-8639-55A7487F5433}" srcOrd="6" destOrd="0" presId="urn:microsoft.com/office/officeart/2005/8/layout/vList3#1"/>
    <dgm:cxn modelId="{E42DC87D-0B2C-432E-B849-40BFAB990CF4}" type="presParOf" srcId="{FDDD2645-561C-4175-8639-55A7487F5433}" destId="{9A3E380F-C730-4A61-89E9-1E36DCA6F888}" srcOrd="0" destOrd="0" presId="urn:microsoft.com/office/officeart/2005/8/layout/vList3#1"/>
    <dgm:cxn modelId="{37FD8418-24A0-4E1B-9A6C-D8FB654B618F}" type="presParOf" srcId="{FDDD2645-561C-4175-8639-55A7487F5433}" destId="{F450ED1A-A9D2-4415-A8D2-55106B41323A}"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182784-313B-4735-91B2-1CAB02DB01B9}" type="doc">
      <dgm:prSet loTypeId="urn:microsoft.com/office/officeart/2005/8/layout/pList2#1" loCatId="list" qsTypeId="urn:microsoft.com/office/officeart/2005/8/quickstyle/simple1" qsCatId="simple" csTypeId="urn:microsoft.com/office/officeart/2005/8/colors/colorful1#1" csCatId="colorful" phldr="1"/>
      <dgm:spPr/>
    </dgm:pt>
    <dgm:pt modelId="{7E589515-E3F2-4AA4-9EB0-2CEB84339C62}">
      <dgm:prSet phldrT="[Text]" custT="1"/>
      <dgm:spPr/>
      <dgm:t>
        <a:bodyPr/>
        <a:lstStyle/>
        <a:p>
          <a:pPr algn="ctr"/>
          <a:r>
            <a:rPr lang="en-US" altLang="en-US" sz="2400" b="1" dirty="0" err="1"/>
            <a:t>Henkilö-kohtaiset</a:t>
          </a:r>
          <a:endParaRPr lang="en-US" altLang="en-US" sz="2400" b="1" dirty="0"/>
        </a:p>
        <a:p>
          <a:pPr algn="ctr"/>
          <a:r>
            <a:rPr lang="fi-FI" altLang="en-US" sz="1800" dirty="0"/>
            <a:t>Kytkökset rikollisverkostoihin</a:t>
          </a:r>
          <a:endParaRPr lang="el-GR" altLang="en-US" sz="1800" dirty="0"/>
        </a:p>
        <a:p>
          <a:pPr algn="ctr"/>
          <a:r>
            <a:rPr lang="en-US" altLang="en-US" sz="1800" dirty="0" err="1"/>
            <a:t>Uhkia</a:t>
          </a:r>
          <a:r>
            <a:rPr lang="en-US" altLang="en-US" sz="1800" dirty="0"/>
            <a:t> </a:t>
          </a:r>
          <a:r>
            <a:rPr lang="en-US" altLang="en-US" sz="1800" dirty="0" err="1"/>
            <a:t>omaan</a:t>
          </a:r>
          <a:r>
            <a:rPr lang="en-US" altLang="en-US" sz="1800" dirty="0"/>
            <a:t> ja </a:t>
          </a:r>
          <a:r>
            <a:rPr lang="en-US" altLang="en-US" sz="1800" dirty="0" err="1"/>
            <a:t>perheen</a:t>
          </a:r>
          <a:r>
            <a:rPr lang="en-US" altLang="en-US" sz="1800" dirty="0"/>
            <a:t> </a:t>
          </a:r>
          <a:r>
            <a:rPr lang="en-US" altLang="en-US" sz="1800" dirty="0" err="1"/>
            <a:t>elämään</a:t>
          </a:r>
          <a:endParaRPr lang="en-US" altLang="en-US" sz="1800" dirty="0"/>
        </a:p>
        <a:p>
          <a:pPr algn="ctr"/>
          <a:r>
            <a:rPr lang="en-US" altLang="en-US" sz="1800" dirty="0" err="1"/>
            <a:t>Uran</a:t>
          </a:r>
          <a:r>
            <a:rPr lang="en-US" altLang="en-US" sz="1800" dirty="0"/>
            <a:t> </a:t>
          </a:r>
          <a:r>
            <a:rPr lang="en-US" altLang="en-US" sz="1800" dirty="0" err="1"/>
            <a:t>loppuminen</a:t>
          </a:r>
          <a:endParaRPr lang="en-US" altLang="en-US" sz="1800" dirty="0"/>
        </a:p>
        <a:p>
          <a:pPr algn="ctr"/>
          <a:r>
            <a:rPr lang="en-US" altLang="en-US" sz="1800" dirty="0" err="1"/>
            <a:t>Vankeus</a:t>
          </a:r>
          <a:r>
            <a:rPr lang="en-US" altLang="en-US" sz="1800" dirty="0"/>
            <a:t> </a:t>
          </a:r>
          <a:endParaRPr lang="en-GB" sz="1800" dirty="0"/>
        </a:p>
      </dgm:t>
    </dgm:pt>
    <dgm:pt modelId="{F1865CA4-214F-4A0D-AEDB-2AE4C3B9A051}" type="parTrans" cxnId="{793843E4-9F6F-48CA-B308-092363F53C2F}">
      <dgm:prSet/>
      <dgm:spPr/>
      <dgm:t>
        <a:bodyPr/>
        <a:lstStyle/>
        <a:p>
          <a:endParaRPr lang="en-GB"/>
        </a:p>
      </dgm:t>
    </dgm:pt>
    <dgm:pt modelId="{B0DB5A0F-1ED1-455A-83E0-DDD37F693865}" type="sibTrans" cxnId="{793843E4-9F6F-48CA-B308-092363F53C2F}">
      <dgm:prSet/>
      <dgm:spPr/>
      <dgm:t>
        <a:bodyPr/>
        <a:lstStyle/>
        <a:p>
          <a:endParaRPr lang="en-GB"/>
        </a:p>
      </dgm:t>
    </dgm:pt>
    <dgm:pt modelId="{1EB7FAA7-F0B6-42BA-9D34-58ECE8EA0A21}">
      <dgm:prSet phldrT="[Text]" custT="1"/>
      <dgm:spPr/>
      <dgm:t>
        <a:bodyPr/>
        <a:lstStyle/>
        <a:p>
          <a:r>
            <a:rPr lang="en-US" altLang="en-US" sz="2400" b="1" dirty="0" err="1"/>
            <a:t>Oikeudelliset</a:t>
          </a:r>
          <a:endParaRPr lang="en-US" altLang="en-US" sz="2400" b="1" dirty="0"/>
        </a:p>
        <a:p>
          <a:r>
            <a:rPr lang="en-US" altLang="en-US" sz="1600" dirty="0" err="1"/>
            <a:t>Kilpailumanipulaation</a:t>
          </a:r>
          <a:r>
            <a:rPr lang="en-US" altLang="en-US" sz="1600" dirty="0"/>
            <a:t> </a:t>
          </a:r>
          <a:r>
            <a:rPr lang="en-US" altLang="en-US" sz="1600" dirty="0" err="1"/>
            <a:t>lainsäädäntö</a:t>
          </a:r>
          <a:endParaRPr lang="en-US" altLang="en-US" sz="1600" dirty="0"/>
        </a:p>
        <a:p>
          <a:r>
            <a:rPr lang="en-US" altLang="en-US" sz="1600" dirty="0" err="1"/>
            <a:t>Luovuttaminen</a:t>
          </a:r>
          <a:r>
            <a:rPr lang="en-US" altLang="en-US" sz="1600" dirty="0"/>
            <a:t> ja </a:t>
          </a:r>
          <a:r>
            <a:rPr lang="en-US" altLang="en-US" sz="1600" dirty="0" err="1"/>
            <a:t>tilannevilppi</a:t>
          </a:r>
          <a:r>
            <a:rPr lang="en-US" altLang="en-US" sz="1600" dirty="0"/>
            <a:t> </a:t>
          </a:r>
          <a:r>
            <a:rPr lang="en-US" altLang="en-US" sz="1600" dirty="0" err="1"/>
            <a:t>ovat</a:t>
          </a:r>
          <a:r>
            <a:rPr lang="en-US" altLang="en-US" sz="1600" dirty="0"/>
            <a:t> </a:t>
          </a:r>
          <a:r>
            <a:rPr lang="en-US" altLang="en-US" sz="1600" dirty="0" err="1"/>
            <a:t>laittomia</a:t>
          </a:r>
          <a:endParaRPr lang="en-US" altLang="en-US" sz="1600" dirty="0"/>
        </a:p>
        <a:p>
          <a:r>
            <a:rPr lang="en-US" altLang="en-US" sz="1600" dirty="0" err="1"/>
            <a:t>Osallisille</a:t>
          </a:r>
          <a:r>
            <a:rPr lang="en-US" altLang="en-US" sz="1600" dirty="0"/>
            <a:t> </a:t>
          </a:r>
          <a:r>
            <a:rPr lang="en-US" altLang="en-US" sz="1600" dirty="0" err="1"/>
            <a:t>langetetaan</a:t>
          </a:r>
          <a:r>
            <a:rPr lang="en-US" altLang="en-US" sz="1600" dirty="0"/>
            <a:t> </a:t>
          </a:r>
          <a:r>
            <a:rPr lang="en-US" altLang="en-US" sz="1600" dirty="0" err="1"/>
            <a:t>vakavia</a:t>
          </a:r>
          <a:r>
            <a:rPr lang="en-US" altLang="en-US" sz="1600" dirty="0"/>
            <a:t> </a:t>
          </a:r>
          <a:r>
            <a:rPr lang="en-US" altLang="en-US" sz="1600" dirty="0" err="1"/>
            <a:t>rangaistuksia</a:t>
          </a:r>
          <a:endParaRPr lang="en-US" altLang="en-US" sz="1600" dirty="0"/>
        </a:p>
        <a:p>
          <a:r>
            <a:rPr lang="en-US" altLang="en-US" sz="1600" dirty="0" err="1">
              <a:solidFill>
                <a:schemeClr val="bg1"/>
              </a:solidFill>
            </a:rPr>
            <a:t>Vankeus</a:t>
          </a:r>
          <a:endParaRPr lang="en-US" altLang="en-US" sz="1600" dirty="0">
            <a:solidFill>
              <a:schemeClr val="bg1"/>
            </a:solidFill>
          </a:endParaRPr>
        </a:p>
        <a:p>
          <a:r>
            <a:rPr lang="en-GB" sz="1600" dirty="0" err="1">
              <a:solidFill>
                <a:schemeClr val="bg1"/>
              </a:solidFill>
            </a:rPr>
            <a:t>Sakko</a:t>
          </a:r>
          <a:endParaRPr lang="en-GB" sz="1600" dirty="0">
            <a:solidFill>
              <a:schemeClr val="bg1"/>
            </a:solidFill>
          </a:endParaRPr>
        </a:p>
      </dgm:t>
    </dgm:pt>
    <dgm:pt modelId="{AF8C7702-8F21-4F82-A82E-75820B09A93F}" type="parTrans" cxnId="{7C1297DF-67D5-4866-A068-9F3AA2233C11}">
      <dgm:prSet/>
      <dgm:spPr/>
      <dgm:t>
        <a:bodyPr/>
        <a:lstStyle/>
        <a:p>
          <a:endParaRPr lang="en-GB"/>
        </a:p>
      </dgm:t>
    </dgm:pt>
    <dgm:pt modelId="{5D089FFC-27AF-4961-947B-AA1A85FB21F2}" type="sibTrans" cxnId="{7C1297DF-67D5-4866-A068-9F3AA2233C11}">
      <dgm:prSet/>
      <dgm:spPr/>
      <dgm:t>
        <a:bodyPr/>
        <a:lstStyle/>
        <a:p>
          <a:endParaRPr lang="en-GB"/>
        </a:p>
      </dgm:t>
    </dgm:pt>
    <dgm:pt modelId="{21ABDC87-15A7-4A2E-830B-68613C267304}">
      <dgm:prSet phldrT="[Text]" custT="1"/>
      <dgm:spPr/>
      <dgm:t>
        <a:bodyPr/>
        <a:lstStyle/>
        <a:p>
          <a:r>
            <a:rPr lang="en-US" altLang="en-US" sz="2400" b="1" dirty="0" err="1"/>
            <a:t>Sosiaaliset</a:t>
          </a:r>
          <a:endParaRPr lang="en-US" altLang="en-US" sz="2400" b="1" dirty="0"/>
        </a:p>
        <a:p>
          <a:r>
            <a:rPr lang="en-US" altLang="en-US" sz="2000" dirty="0" err="1"/>
            <a:t>Sosiaalinen</a:t>
          </a:r>
          <a:r>
            <a:rPr lang="en-US" altLang="en-US" sz="2000" dirty="0"/>
            <a:t> </a:t>
          </a:r>
          <a:r>
            <a:rPr lang="en-US" altLang="en-US" sz="2000" dirty="0" err="1"/>
            <a:t>eristäminen</a:t>
          </a:r>
          <a:endParaRPr lang="en-US" altLang="en-US" sz="2000" dirty="0"/>
        </a:p>
        <a:p>
          <a:r>
            <a:rPr lang="en-US" altLang="en-US" sz="2000" dirty="0" err="1"/>
            <a:t>Vaikutukset</a:t>
          </a:r>
          <a:r>
            <a:rPr lang="en-US" altLang="en-US" sz="2000" dirty="0"/>
            <a:t> </a:t>
          </a:r>
          <a:r>
            <a:rPr lang="en-US" altLang="en-US" sz="2000" dirty="0" err="1"/>
            <a:t>perheeseen</a:t>
          </a:r>
          <a:r>
            <a:rPr lang="en-US" altLang="en-US" sz="2000" dirty="0"/>
            <a:t> ja </a:t>
          </a:r>
          <a:r>
            <a:rPr lang="en-US" altLang="en-US" sz="2000" dirty="0" err="1"/>
            <a:t>lapsiin</a:t>
          </a:r>
          <a:endParaRPr lang="en-GB" sz="2000" dirty="0"/>
        </a:p>
      </dgm:t>
    </dgm:pt>
    <dgm:pt modelId="{25DEC800-587F-4586-B0F5-A20E5E806D48}" type="sibTrans" cxnId="{5D0AFF5B-F3A0-439E-84A3-C98A648FB1EB}">
      <dgm:prSet/>
      <dgm:spPr/>
      <dgm:t>
        <a:bodyPr/>
        <a:lstStyle/>
        <a:p>
          <a:endParaRPr lang="en-GB"/>
        </a:p>
      </dgm:t>
    </dgm:pt>
    <dgm:pt modelId="{F90E7E5C-06D7-4046-BEBA-2FEAE3CFFE87}" type="parTrans" cxnId="{5D0AFF5B-F3A0-439E-84A3-C98A648FB1EB}">
      <dgm:prSet/>
      <dgm:spPr/>
      <dgm:t>
        <a:bodyPr/>
        <a:lstStyle/>
        <a:p>
          <a:endParaRPr lang="en-GB"/>
        </a:p>
      </dgm:t>
    </dgm:pt>
    <dgm:pt modelId="{857A0F3D-D6BA-4140-8225-C6FC93A61F83}" type="pres">
      <dgm:prSet presAssocID="{02182784-313B-4735-91B2-1CAB02DB01B9}" presName="Name0" presStyleCnt="0">
        <dgm:presLayoutVars>
          <dgm:dir/>
          <dgm:resizeHandles val="exact"/>
        </dgm:presLayoutVars>
      </dgm:prSet>
      <dgm:spPr/>
    </dgm:pt>
    <dgm:pt modelId="{4C2FE8C9-84CB-4F39-8537-B61AE1E87251}" type="pres">
      <dgm:prSet presAssocID="{02182784-313B-4735-91B2-1CAB02DB01B9}" presName="bkgdShp" presStyleLbl="alignAccFollowNode1" presStyleIdx="0" presStyleCnt="1" custScaleY="79105" custLinFactNeighborY="-13764"/>
      <dgm:spPr/>
    </dgm:pt>
    <dgm:pt modelId="{CF0F39F7-0F84-42D4-8203-3C1996181563}" type="pres">
      <dgm:prSet presAssocID="{02182784-313B-4735-91B2-1CAB02DB01B9}" presName="linComp" presStyleCnt="0"/>
      <dgm:spPr/>
    </dgm:pt>
    <dgm:pt modelId="{8B60B6FE-4B67-48A3-B144-CA5354F4DF83}" type="pres">
      <dgm:prSet presAssocID="{7E589515-E3F2-4AA4-9EB0-2CEB84339C62}" presName="compNode" presStyleCnt="0"/>
      <dgm:spPr/>
    </dgm:pt>
    <dgm:pt modelId="{4C5DA6A3-0D63-458C-A493-A9DADA5370C8}" type="pres">
      <dgm:prSet presAssocID="{7E589515-E3F2-4AA4-9EB0-2CEB84339C62}" presName="node" presStyleLbl="node1" presStyleIdx="0" presStyleCnt="3" custScaleX="219638" custScaleY="116689" custLinFactNeighborX="-13979" custLinFactNeighborY="-4173">
        <dgm:presLayoutVars>
          <dgm:bulletEnabled val="1"/>
        </dgm:presLayoutVars>
      </dgm:prSet>
      <dgm:spPr/>
      <dgm:t>
        <a:bodyPr/>
        <a:lstStyle/>
        <a:p>
          <a:endParaRPr lang="en-US"/>
        </a:p>
      </dgm:t>
    </dgm:pt>
    <dgm:pt modelId="{7BCCA189-5049-4207-A27E-1224CD4F6EAB}" type="pres">
      <dgm:prSet presAssocID="{7E589515-E3F2-4AA4-9EB0-2CEB84339C62}" presName="invisiNode" presStyleLbl="node1" presStyleIdx="0" presStyleCnt="3"/>
      <dgm:spPr/>
    </dgm:pt>
    <dgm:pt modelId="{E76E8DC1-2492-4EE1-8B53-755B0F2A11A3}" type="pres">
      <dgm:prSet presAssocID="{7E589515-E3F2-4AA4-9EB0-2CEB84339C62}" presName="imagNode" presStyleLbl="fgImgPlace1" presStyleIdx="0" presStyleCnt="3" custScaleX="116568" custLinFactNeighborX="-11764" custLinFactNeighborY="-6400"/>
      <dgm:spPr>
        <a:blipFill>
          <a:blip xmlns:r="http://schemas.openxmlformats.org/officeDocument/2006/relationships" r:embed="rId1"/>
          <a:srcRect/>
          <a:stretch>
            <a:fillRect l="-17000" r="-17000"/>
          </a:stretch>
        </a:blipFill>
      </dgm:spPr>
    </dgm:pt>
    <dgm:pt modelId="{EF6C41A9-6B0B-4848-B029-9624EFE5835C}" type="pres">
      <dgm:prSet presAssocID="{B0DB5A0F-1ED1-455A-83E0-DDD37F693865}" presName="sibTrans" presStyleLbl="sibTrans2D1" presStyleIdx="0" presStyleCnt="0"/>
      <dgm:spPr/>
      <dgm:t>
        <a:bodyPr/>
        <a:lstStyle/>
        <a:p>
          <a:endParaRPr lang="en-US"/>
        </a:p>
      </dgm:t>
    </dgm:pt>
    <dgm:pt modelId="{78187627-7A20-463F-A8A5-C8C9A495CB64}" type="pres">
      <dgm:prSet presAssocID="{21ABDC87-15A7-4A2E-830B-68613C267304}" presName="compNode" presStyleCnt="0"/>
      <dgm:spPr/>
    </dgm:pt>
    <dgm:pt modelId="{789A7C76-A059-4716-AA06-97319660B18E}" type="pres">
      <dgm:prSet presAssocID="{21ABDC87-15A7-4A2E-830B-68613C267304}" presName="node" presStyleLbl="node1" presStyleIdx="1" presStyleCnt="3" custScaleX="206198" custScaleY="117097" custLinFactNeighborX="-2021" custLinFactNeighborY="-4274">
        <dgm:presLayoutVars>
          <dgm:bulletEnabled val="1"/>
        </dgm:presLayoutVars>
      </dgm:prSet>
      <dgm:spPr/>
      <dgm:t>
        <a:bodyPr/>
        <a:lstStyle/>
        <a:p>
          <a:endParaRPr lang="en-US"/>
        </a:p>
      </dgm:t>
    </dgm:pt>
    <dgm:pt modelId="{A7B58214-3C35-4369-84C5-C2D7711702A8}" type="pres">
      <dgm:prSet presAssocID="{21ABDC87-15A7-4A2E-830B-68613C267304}" presName="invisiNode" presStyleLbl="node1" presStyleIdx="1" presStyleCnt="3"/>
      <dgm:spPr/>
    </dgm:pt>
    <dgm:pt modelId="{3B586C43-528B-438C-B81D-A89C236928CE}" type="pres">
      <dgm:prSet presAssocID="{21ABDC87-15A7-4A2E-830B-68613C267304}" presName="imagNode" presStyleLbl="fgImgPlace1" presStyleIdx="1" presStyleCnt="3" custLinFactNeighborX="482" custLinFactNeighborY="-7033"/>
      <dgm:spPr>
        <a:blipFill dpi="0" rotWithShape="1">
          <a:blip xmlns:r="http://schemas.openxmlformats.org/officeDocument/2006/relationships" r:embed="rId2"/>
          <a:srcRect/>
          <a:tile tx="0" ty="0" sx="100000" sy="100000" flip="none" algn="tl"/>
        </a:blipFill>
      </dgm:spPr>
    </dgm:pt>
    <dgm:pt modelId="{861E60CE-A304-4771-8110-D2445CB28943}" type="pres">
      <dgm:prSet presAssocID="{25DEC800-587F-4586-B0F5-A20E5E806D48}" presName="sibTrans" presStyleLbl="sibTrans2D1" presStyleIdx="0" presStyleCnt="0"/>
      <dgm:spPr/>
      <dgm:t>
        <a:bodyPr/>
        <a:lstStyle/>
        <a:p>
          <a:endParaRPr lang="en-US"/>
        </a:p>
      </dgm:t>
    </dgm:pt>
    <dgm:pt modelId="{8D0CE70F-BB9D-4F05-AFA4-471B3F6D718F}" type="pres">
      <dgm:prSet presAssocID="{1EB7FAA7-F0B6-42BA-9D34-58ECE8EA0A21}" presName="compNode" presStyleCnt="0"/>
      <dgm:spPr/>
    </dgm:pt>
    <dgm:pt modelId="{9440F849-72A7-4DDA-AAD4-A0FD8140D0E8}" type="pres">
      <dgm:prSet presAssocID="{1EB7FAA7-F0B6-42BA-9D34-58ECE8EA0A21}" presName="node" presStyleLbl="node1" presStyleIdx="2" presStyleCnt="3" custScaleX="258042" custScaleY="117097" custLinFactNeighborX="12069" custLinFactNeighborY="-4274">
        <dgm:presLayoutVars>
          <dgm:bulletEnabled val="1"/>
        </dgm:presLayoutVars>
      </dgm:prSet>
      <dgm:spPr/>
      <dgm:t>
        <a:bodyPr/>
        <a:lstStyle/>
        <a:p>
          <a:endParaRPr lang="en-US"/>
        </a:p>
      </dgm:t>
    </dgm:pt>
    <dgm:pt modelId="{50156222-176F-42B8-9BAF-9B6FD571D855}" type="pres">
      <dgm:prSet presAssocID="{1EB7FAA7-F0B6-42BA-9D34-58ECE8EA0A21}" presName="invisiNode" presStyleLbl="node1" presStyleIdx="2" presStyleCnt="3"/>
      <dgm:spPr/>
    </dgm:pt>
    <dgm:pt modelId="{D1F8B833-1CEA-41C9-B088-79BF56CB6950}" type="pres">
      <dgm:prSet presAssocID="{1EB7FAA7-F0B6-42BA-9D34-58ECE8EA0A21}" presName="imagNode" presStyleLbl="fgImgPlace1" presStyleIdx="2" presStyleCnt="3" custLinFactNeighborX="8604" custLinFactNeighborY="-7033"/>
      <dgm:spPr>
        <a:blipFill>
          <a:blip xmlns:r="http://schemas.openxmlformats.org/officeDocument/2006/relationships" r:embed="rId3"/>
          <a:srcRect/>
          <a:stretch>
            <a:fillRect t="-2000" b="-2000"/>
          </a:stretch>
        </a:blipFill>
      </dgm:spPr>
    </dgm:pt>
  </dgm:ptLst>
  <dgm:cxnLst>
    <dgm:cxn modelId="{239CD1A8-4DB4-4F8C-AAEA-E80A7CA2EBC3}" type="presOf" srcId="{B0DB5A0F-1ED1-455A-83E0-DDD37F693865}" destId="{EF6C41A9-6B0B-4848-B029-9624EFE5835C}" srcOrd="0" destOrd="0" presId="urn:microsoft.com/office/officeart/2005/8/layout/pList2#1"/>
    <dgm:cxn modelId="{84A33BE9-D393-4FB6-965E-DB947B187114}" type="presOf" srcId="{7E589515-E3F2-4AA4-9EB0-2CEB84339C62}" destId="{4C5DA6A3-0D63-458C-A493-A9DADA5370C8}" srcOrd="0" destOrd="0" presId="urn:microsoft.com/office/officeart/2005/8/layout/pList2#1"/>
    <dgm:cxn modelId="{6A873C61-EEE8-4A0F-862B-21692243BCAE}" type="presOf" srcId="{25DEC800-587F-4586-B0F5-A20E5E806D48}" destId="{861E60CE-A304-4771-8110-D2445CB28943}" srcOrd="0" destOrd="0" presId="urn:microsoft.com/office/officeart/2005/8/layout/pList2#1"/>
    <dgm:cxn modelId="{D1CD5EEE-8212-4314-9874-FB85BC23B07A}" type="presOf" srcId="{02182784-313B-4735-91B2-1CAB02DB01B9}" destId="{857A0F3D-D6BA-4140-8225-C6FC93A61F83}" srcOrd="0" destOrd="0" presId="urn:microsoft.com/office/officeart/2005/8/layout/pList2#1"/>
    <dgm:cxn modelId="{0C56D44C-6E8E-4997-A07B-980A175468DA}" type="presOf" srcId="{21ABDC87-15A7-4A2E-830B-68613C267304}" destId="{789A7C76-A059-4716-AA06-97319660B18E}" srcOrd="0" destOrd="0" presId="urn:microsoft.com/office/officeart/2005/8/layout/pList2#1"/>
    <dgm:cxn modelId="{7C1297DF-67D5-4866-A068-9F3AA2233C11}" srcId="{02182784-313B-4735-91B2-1CAB02DB01B9}" destId="{1EB7FAA7-F0B6-42BA-9D34-58ECE8EA0A21}" srcOrd="2" destOrd="0" parTransId="{AF8C7702-8F21-4F82-A82E-75820B09A93F}" sibTransId="{5D089FFC-27AF-4961-947B-AA1A85FB21F2}"/>
    <dgm:cxn modelId="{793843E4-9F6F-48CA-B308-092363F53C2F}" srcId="{02182784-313B-4735-91B2-1CAB02DB01B9}" destId="{7E589515-E3F2-4AA4-9EB0-2CEB84339C62}" srcOrd="0" destOrd="0" parTransId="{F1865CA4-214F-4A0D-AEDB-2AE4C3B9A051}" sibTransId="{B0DB5A0F-1ED1-455A-83E0-DDD37F693865}"/>
    <dgm:cxn modelId="{5D0AFF5B-F3A0-439E-84A3-C98A648FB1EB}" srcId="{02182784-313B-4735-91B2-1CAB02DB01B9}" destId="{21ABDC87-15A7-4A2E-830B-68613C267304}" srcOrd="1" destOrd="0" parTransId="{F90E7E5C-06D7-4046-BEBA-2FEAE3CFFE87}" sibTransId="{25DEC800-587F-4586-B0F5-A20E5E806D48}"/>
    <dgm:cxn modelId="{19F3EC7D-027D-4C05-A7E1-05388B762949}" type="presOf" srcId="{1EB7FAA7-F0B6-42BA-9D34-58ECE8EA0A21}" destId="{9440F849-72A7-4DDA-AAD4-A0FD8140D0E8}" srcOrd="0" destOrd="0" presId="urn:microsoft.com/office/officeart/2005/8/layout/pList2#1"/>
    <dgm:cxn modelId="{C5160FEF-8A5A-4522-A08D-257099749E56}" type="presParOf" srcId="{857A0F3D-D6BA-4140-8225-C6FC93A61F83}" destId="{4C2FE8C9-84CB-4F39-8537-B61AE1E87251}" srcOrd="0" destOrd="0" presId="urn:microsoft.com/office/officeart/2005/8/layout/pList2#1"/>
    <dgm:cxn modelId="{2C78CF22-0B3C-4A16-82D5-DF5F64360C5D}" type="presParOf" srcId="{857A0F3D-D6BA-4140-8225-C6FC93A61F83}" destId="{CF0F39F7-0F84-42D4-8203-3C1996181563}" srcOrd="1" destOrd="0" presId="urn:microsoft.com/office/officeart/2005/8/layout/pList2#1"/>
    <dgm:cxn modelId="{EECCE3C3-6A1C-44A6-BCA0-7EA75564849F}" type="presParOf" srcId="{CF0F39F7-0F84-42D4-8203-3C1996181563}" destId="{8B60B6FE-4B67-48A3-B144-CA5354F4DF83}" srcOrd="0" destOrd="0" presId="urn:microsoft.com/office/officeart/2005/8/layout/pList2#1"/>
    <dgm:cxn modelId="{22DE54BE-1818-467F-9879-DB04EA94D86E}" type="presParOf" srcId="{8B60B6FE-4B67-48A3-B144-CA5354F4DF83}" destId="{4C5DA6A3-0D63-458C-A493-A9DADA5370C8}" srcOrd="0" destOrd="0" presId="urn:microsoft.com/office/officeart/2005/8/layout/pList2#1"/>
    <dgm:cxn modelId="{72C5B647-E411-4D81-9BF5-0038800865FC}" type="presParOf" srcId="{8B60B6FE-4B67-48A3-B144-CA5354F4DF83}" destId="{7BCCA189-5049-4207-A27E-1224CD4F6EAB}" srcOrd="1" destOrd="0" presId="urn:microsoft.com/office/officeart/2005/8/layout/pList2#1"/>
    <dgm:cxn modelId="{4E1C5FED-2725-41ED-9FB3-E8D6EB663406}" type="presParOf" srcId="{8B60B6FE-4B67-48A3-B144-CA5354F4DF83}" destId="{E76E8DC1-2492-4EE1-8B53-755B0F2A11A3}" srcOrd="2" destOrd="0" presId="urn:microsoft.com/office/officeart/2005/8/layout/pList2#1"/>
    <dgm:cxn modelId="{D5B68420-07D1-4CE3-88DD-EEFDE23335CD}" type="presParOf" srcId="{CF0F39F7-0F84-42D4-8203-3C1996181563}" destId="{EF6C41A9-6B0B-4848-B029-9624EFE5835C}" srcOrd="1" destOrd="0" presId="urn:microsoft.com/office/officeart/2005/8/layout/pList2#1"/>
    <dgm:cxn modelId="{86629AE1-4BED-44B8-AB5D-B84251619E25}" type="presParOf" srcId="{CF0F39F7-0F84-42D4-8203-3C1996181563}" destId="{78187627-7A20-463F-A8A5-C8C9A495CB64}" srcOrd="2" destOrd="0" presId="urn:microsoft.com/office/officeart/2005/8/layout/pList2#1"/>
    <dgm:cxn modelId="{F03BF166-96F6-46FD-ACC8-1EC5FC3ACA51}" type="presParOf" srcId="{78187627-7A20-463F-A8A5-C8C9A495CB64}" destId="{789A7C76-A059-4716-AA06-97319660B18E}" srcOrd="0" destOrd="0" presId="urn:microsoft.com/office/officeart/2005/8/layout/pList2#1"/>
    <dgm:cxn modelId="{4FBC43A6-F40B-42F4-A259-FBF9C4029447}" type="presParOf" srcId="{78187627-7A20-463F-A8A5-C8C9A495CB64}" destId="{A7B58214-3C35-4369-84C5-C2D7711702A8}" srcOrd="1" destOrd="0" presId="urn:microsoft.com/office/officeart/2005/8/layout/pList2#1"/>
    <dgm:cxn modelId="{43ACCF24-BB41-4246-9F28-86CE7800459B}" type="presParOf" srcId="{78187627-7A20-463F-A8A5-C8C9A495CB64}" destId="{3B586C43-528B-438C-B81D-A89C236928CE}" srcOrd="2" destOrd="0" presId="urn:microsoft.com/office/officeart/2005/8/layout/pList2#1"/>
    <dgm:cxn modelId="{7F8FDB68-6BFA-4BA8-8AFA-1A3FE89FFD47}" type="presParOf" srcId="{CF0F39F7-0F84-42D4-8203-3C1996181563}" destId="{861E60CE-A304-4771-8110-D2445CB28943}" srcOrd="3" destOrd="0" presId="urn:microsoft.com/office/officeart/2005/8/layout/pList2#1"/>
    <dgm:cxn modelId="{AC5D512A-FF10-4245-81AE-B460DE8AC4B5}" type="presParOf" srcId="{CF0F39F7-0F84-42D4-8203-3C1996181563}" destId="{8D0CE70F-BB9D-4F05-AFA4-471B3F6D718F}" srcOrd="4" destOrd="0" presId="urn:microsoft.com/office/officeart/2005/8/layout/pList2#1"/>
    <dgm:cxn modelId="{239A8568-58BD-48A9-B2B1-606733A186B4}" type="presParOf" srcId="{8D0CE70F-BB9D-4F05-AFA4-471B3F6D718F}" destId="{9440F849-72A7-4DDA-AAD4-A0FD8140D0E8}" srcOrd="0" destOrd="0" presId="urn:microsoft.com/office/officeart/2005/8/layout/pList2#1"/>
    <dgm:cxn modelId="{9DED7808-7AAD-4B05-B2B5-53FD06C3DB37}" type="presParOf" srcId="{8D0CE70F-BB9D-4F05-AFA4-471B3F6D718F}" destId="{50156222-176F-42B8-9BAF-9B6FD571D855}" srcOrd="1" destOrd="0" presId="urn:microsoft.com/office/officeart/2005/8/layout/pList2#1"/>
    <dgm:cxn modelId="{A504C3B3-CFBD-4E7D-A514-154D9101CC79}" type="presParOf" srcId="{8D0CE70F-BB9D-4F05-AFA4-471B3F6D718F}" destId="{D1F8B833-1CEA-41C9-B088-79BF56CB6950}"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A8BFB2-3D5C-400E-89D3-29F2EC2D2AE1}" type="doc">
      <dgm:prSet loTypeId="urn:microsoft.com/office/officeart/2011/layout/RadialPictureList" loCatId="picture" qsTypeId="urn:microsoft.com/office/officeart/2005/8/quickstyle/3d1" qsCatId="3D" csTypeId="urn:microsoft.com/office/officeart/2005/8/colors/accent0_3" csCatId="mainScheme" phldr="1"/>
      <dgm:spPr/>
      <dgm:t>
        <a:bodyPr/>
        <a:lstStyle/>
        <a:p>
          <a:endParaRPr lang="en-GB"/>
        </a:p>
      </dgm:t>
    </dgm:pt>
    <dgm:pt modelId="{51A4E82A-16B8-4F4E-A7D4-FFC735D3E9AE}">
      <dgm:prSet phldrT="[Text]"/>
      <dgm:spPr>
        <a:ln>
          <a:solidFill>
            <a:srgbClr val="0C3A73"/>
          </a:solidFill>
        </a:ln>
      </dgm:spPr>
      <dgm:t>
        <a:bodyPr/>
        <a:lstStyle/>
        <a:p>
          <a:r>
            <a:rPr lang="en-GB" dirty="0" err="1"/>
            <a:t>Toteutus</a:t>
          </a:r>
          <a:endParaRPr lang="en-GB" dirty="0"/>
        </a:p>
      </dgm:t>
    </dgm:pt>
    <dgm:pt modelId="{2ED4E7F2-23A4-49AF-874F-2293B11D8F0D}" type="parTrans" cxnId="{AF46641D-1EB9-4BE7-807B-A76FF355A64A}">
      <dgm:prSet/>
      <dgm:spPr/>
      <dgm:t>
        <a:bodyPr/>
        <a:lstStyle/>
        <a:p>
          <a:endParaRPr lang="en-GB"/>
        </a:p>
      </dgm:t>
    </dgm:pt>
    <dgm:pt modelId="{4F61733F-9385-4CF9-B206-00445CB9CD87}" type="sibTrans" cxnId="{AF46641D-1EB9-4BE7-807B-A76FF355A64A}">
      <dgm:prSet/>
      <dgm:spPr/>
      <dgm:t>
        <a:bodyPr/>
        <a:lstStyle/>
        <a:p>
          <a:endParaRPr lang="en-GB"/>
        </a:p>
      </dgm:t>
    </dgm:pt>
    <dgm:pt modelId="{CF50117B-DCD7-49BE-A898-E179E78EB19E}">
      <dgm:prSet phldrT="[Text]" custT="1"/>
      <dgm:spPr/>
      <dgm:t>
        <a:bodyPr/>
        <a:lstStyle/>
        <a:p>
          <a:pPr algn="ctr"/>
          <a:r>
            <a:rPr lang="en-US" altLang="en-US" sz="1500" dirty="0" err="1"/>
            <a:t>Loukkaantumisen</a:t>
          </a:r>
          <a:r>
            <a:rPr lang="en-US" altLang="en-US" sz="1500" dirty="0"/>
            <a:t> </a:t>
          </a:r>
          <a:r>
            <a:rPr lang="en-US" altLang="en-US" sz="1500" dirty="0" err="1"/>
            <a:t>näytteleminen</a:t>
          </a:r>
          <a:endParaRPr lang="en-GB" sz="1500" dirty="0"/>
        </a:p>
      </dgm:t>
    </dgm:pt>
    <dgm:pt modelId="{B2A3F593-AE59-4018-A0B0-F00ADE918948}" type="parTrans" cxnId="{4D3A8A35-68D5-49A2-BABE-FD0C61DE96EA}">
      <dgm:prSet/>
      <dgm:spPr/>
      <dgm:t>
        <a:bodyPr/>
        <a:lstStyle/>
        <a:p>
          <a:endParaRPr lang="en-GB"/>
        </a:p>
      </dgm:t>
    </dgm:pt>
    <dgm:pt modelId="{9AC0E932-A767-4C85-AFC7-9ADC55ECFEE7}" type="sibTrans" cxnId="{4D3A8A35-68D5-49A2-BABE-FD0C61DE96EA}">
      <dgm:prSet/>
      <dgm:spPr/>
      <dgm:t>
        <a:bodyPr/>
        <a:lstStyle/>
        <a:p>
          <a:endParaRPr lang="en-GB"/>
        </a:p>
      </dgm:t>
    </dgm:pt>
    <dgm:pt modelId="{D764257F-0F29-4431-B37F-E03102571632}">
      <dgm:prSet phldrT="[Text]" custT="1"/>
      <dgm:spPr/>
      <dgm:t>
        <a:bodyPr/>
        <a:lstStyle/>
        <a:p>
          <a:pPr algn="ctr"/>
          <a:r>
            <a:rPr lang="en-US" altLang="en-US" sz="1500" dirty="0" err="1"/>
            <a:t>Poikkeaminen</a:t>
          </a:r>
          <a:r>
            <a:rPr lang="en-US" altLang="en-US" sz="1500" dirty="0"/>
            <a:t> </a:t>
          </a:r>
          <a:r>
            <a:rPr lang="en-US" altLang="en-US" sz="1500" dirty="0" err="1"/>
            <a:t>joukkkueen</a:t>
          </a:r>
          <a:r>
            <a:rPr lang="en-US" altLang="en-US" sz="1500" dirty="0"/>
            <a:t> </a:t>
          </a:r>
        </a:p>
        <a:p>
          <a:pPr algn="ctr"/>
          <a:r>
            <a:rPr lang="en-US" altLang="en-US" sz="1500" dirty="0" err="1"/>
            <a:t>taktiikasta</a:t>
          </a:r>
          <a:endParaRPr lang="en-GB" sz="1500" dirty="0"/>
        </a:p>
      </dgm:t>
    </dgm:pt>
    <dgm:pt modelId="{0427D210-66FC-400C-94E3-E454A5683616}" type="parTrans" cxnId="{16496957-E805-4D55-897F-D4BFC74397F8}">
      <dgm:prSet/>
      <dgm:spPr/>
      <dgm:t>
        <a:bodyPr/>
        <a:lstStyle/>
        <a:p>
          <a:endParaRPr lang="en-GB"/>
        </a:p>
      </dgm:t>
    </dgm:pt>
    <dgm:pt modelId="{0D9C3602-002C-4F23-8B48-7AA8D7D95B10}" type="sibTrans" cxnId="{16496957-E805-4D55-897F-D4BFC74397F8}">
      <dgm:prSet/>
      <dgm:spPr/>
      <dgm:t>
        <a:bodyPr/>
        <a:lstStyle/>
        <a:p>
          <a:endParaRPr lang="en-GB"/>
        </a:p>
      </dgm:t>
    </dgm:pt>
    <dgm:pt modelId="{5F8FB691-CD2D-49D9-B6A3-0DD4C3EAE277}">
      <dgm:prSet phldrT="[Text]" custT="1"/>
      <dgm:spPr/>
      <dgm:t>
        <a:bodyPr/>
        <a:lstStyle/>
        <a:p>
          <a:pPr algn="ctr"/>
          <a:r>
            <a:rPr lang="en-US" altLang="en-US" sz="1500" dirty="0" err="1">
              <a:solidFill>
                <a:schemeClr val="tx1"/>
              </a:solidFill>
            </a:rPr>
            <a:t>Joukkuekavereiden</a:t>
          </a:r>
          <a:r>
            <a:rPr lang="en-US" altLang="en-US" sz="1500" dirty="0">
              <a:solidFill>
                <a:schemeClr val="tx1"/>
              </a:solidFill>
            </a:rPr>
            <a:t> </a:t>
          </a:r>
          <a:r>
            <a:rPr lang="en-US" altLang="en-US" sz="1500" dirty="0" err="1">
              <a:solidFill>
                <a:schemeClr val="tx1"/>
              </a:solidFill>
            </a:rPr>
            <a:t>vedättäminen</a:t>
          </a:r>
          <a:r>
            <a:rPr lang="en-US" altLang="en-US" sz="1500" dirty="0">
              <a:solidFill>
                <a:schemeClr val="tx1"/>
              </a:solidFill>
            </a:rPr>
            <a:t>/ </a:t>
          </a:r>
          <a:r>
            <a:rPr lang="en-US" altLang="en-US" sz="1500" dirty="0" err="1">
              <a:solidFill>
                <a:schemeClr val="tx1"/>
              </a:solidFill>
            </a:rPr>
            <a:t>houkutteleminen</a:t>
          </a:r>
          <a:r>
            <a:rPr lang="en-US" altLang="en-US" sz="1500" dirty="0">
              <a:solidFill>
                <a:schemeClr val="tx1"/>
              </a:solidFill>
            </a:rPr>
            <a:t> </a:t>
          </a:r>
          <a:r>
            <a:rPr lang="en-US" altLang="en-US" sz="1500" dirty="0" err="1">
              <a:solidFill>
                <a:schemeClr val="tx1"/>
              </a:solidFill>
            </a:rPr>
            <a:t>mukaan</a:t>
          </a:r>
          <a:endParaRPr lang="en-GB" sz="1500" dirty="0">
            <a:solidFill>
              <a:schemeClr val="tx1"/>
            </a:solidFill>
          </a:endParaRPr>
        </a:p>
      </dgm:t>
    </dgm:pt>
    <dgm:pt modelId="{5BF5CB41-6CF7-4F1B-A43D-A8516AE9DFE4}" type="parTrans" cxnId="{1B6453AB-FF51-46EF-8E40-259983520AEC}">
      <dgm:prSet/>
      <dgm:spPr/>
      <dgm:t>
        <a:bodyPr/>
        <a:lstStyle/>
        <a:p>
          <a:endParaRPr lang="en-GB"/>
        </a:p>
      </dgm:t>
    </dgm:pt>
    <dgm:pt modelId="{B798D8DD-B170-48E9-8E5A-392FF72F39E5}" type="sibTrans" cxnId="{1B6453AB-FF51-46EF-8E40-259983520AEC}">
      <dgm:prSet/>
      <dgm:spPr/>
      <dgm:t>
        <a:bodyPr/>
        <a:lstStyle/>
        <a:p>
          <a:endParaRPr lang="en-GB"/>
        </a:p>
      </dgm:t>
    </dgm:pt>
    <dgm:pt modelId="{151E40A3-09DC-4FBF-9EFF-2BD9A8427F6C}" type="pres">
      <dgm:prSet presAssocID="{0BA8BFB2-3D5C-400E-89D3-29F2EC2D2AE1}" presName="Name0" presStyleCnt="0">
        <dgm:presLayoutVars>
          <dgm:chMax val="1"/>
          <dgm:chPref val="1"/>
          <dgm:dir/>
          <dgm:resizeHandles/>
        </dgm:presLayoutVars>
      </dgm:prSet>
      <dgm:spPr/>
      <dgm:t>
        <a:bodyPr/>
        <a:lstStyle/>
        <a:p>
          <a:endParaRPr lang="en-US"/>
        </a:p>
      </dgm:t>
    </dgm:pt>
    <dgm:pt modelId="{14DF3ACE-2338-49CD-BA5B-D86843B10B1D}" type="pres">
      <dgm:prSet presAssocID="{51A4E82A-16B8-4F4E-A7D4-FFC735D3E9AE}" presName="Parent" presStyleLbl="node1" presStyleIdx="0" presStyleCnt="2" custLinFactNeighborX="-15105">
        <dgm:presLayoutVars>
          <dgm:chMax val="4"/>
          <dgm:chPref val="3"/>
        </dgm:presLayoutVars>
      </dgm:prSet>
      <dgm:spPr/>
      <dgm:t>
        <a:bodyPr/>
        <a:lstStyle/>
        <a:p>
          <a:endParaRPr lang="en-US"/>
        </a:p>
      </dgm:t>
    </dgm:pt>
    <dgm:pt modelId="{6B845741-4922-40A9-9E2A-6F4BFEC4F441}" type="pres">
      <dgm:prSet presAssocID="{CF50117B-DCD7-49BE-A898-E179E78EB19E}" presName="Accent" presStyleLbl="node1" presStyleIdx="1" presStyleCnt="2" custLinFactNeighborX="-9617"/>
      <dgm:spPr/>
    </dgm:pt>
    <dgm:pt modelId="{47FBDE18-025E-4DE5-B509-DFAA62C8D81C}" type="pres">
      <dgm:prSet presAssocID="{CF50117B-DCD7-49BE-A898-E179E78EB19E}" presName="Image1" presStyleLbl="fgImgPlace1" presStyleIdx="0" presStyleCnt="3" custLinFactNeighborX="-35251"/>
      <dgm:spPr>
        <a:blipFill>
          <a:blip xmlns:r="http://schemas.openxmlformats.org/officeDocument/2006/relationships" r:embed="rId1" cstate="print"/>
          <a:srcRect/>
          <a:stretch>
            <a:fillRect t="-24000" b="-24000"/>
          </a:stretch>
        </a:blipFill>
      </dgm:spPr>
    </dgm:pt>
    <dgm:pt modelId="{BF80CD08-9F71-4C55-82DB-682E423B32EB}" type="pres">
      <dgm:prSet presAssocID="{CF50117B-DCD7-49BE-A898-E179E78EB19E}" presName="Child1" presStyleLbl="revTx" presStyleIdx="0" presStyleCnt="3" custScaleX="170010" custLinFactNeighborX="-3">
        <dgm:presLayoutVars>
          <dgm:chMax val="0"/>
          <dgm:chPref val="0"/>
          <dgm:bulletEnabled val="1"/>
        </dgm:presLayoutVars>
      </dgm:prSet>
      <dgm:spPr/>
      <dgm:t>
        <a:bodyPr/>
        <a:lstStyle/>
        <a:p>
          <a:endParaRPr lang="en-US"/>
        </a:p>
      </dgm:t>
    </dgm:pt>
    <dgm:pt modelId="{73E1188C-8099-41B1-A9A2-A1EC622A664C}" type="pres">
      <dgm:prSet presAssocID="{D764257F-0F29-4431-B37F-E03102571632}" presName="Image2" presStyleCnt="0"/>
      <dgm:spPr/>
    </dgm:pt>
    <dgm:pt modelId="{C8AE1064-3A42-45D2-8220-D7FF423B571C}" type="pres">
      <dgm:prSet presAssocID="{D764257F-0F29-4431-B37F-E03102571632}" presName="Image" presStyleLbl="fgImgPlace1" presStyleIdx="1" presStyleCnt="3" custLinFactNeighborX="-32199"/>
      <dgm:spPr>
        <a:blipFill>
          <a:blip xmlns:r="http://schemas.openxmlformats.org/officeDocument/2006/relationships" r:embed="rId2" cstate="print"/>
          <a:srcRect/>
          <a:stretch>
            <a:fillRect l="-4000" r="-4000"/>
          </a:stretch>
        </a:blipFill>
      </dgm:spPr>
    </dgm:pt>
    <dgm:pt modelId="{6F6C09AE-6FB6-4C7E-BE08-0570306DF892}" type="pres">
      <dgm:prSet presAssocID="{D764257F-0F29-4431-B37F-E03102571632}" presName="Child2" presStyleLbl="revTx" presStyleIdx="1" presStyleCnt="3" custScaleX="177217" custScaleY="153664" custLinFactNeighborX="4319">
        <dgm:presLayoutVars>
          <dgm:chMax val="0"/>
          <dgm:chPref val="0"/>
          <dgm:bulletEnabled val="1"/>
        </dgm:presLayoutVars>
      </dgm:prSet>
      <dgm:spPr/>
      <dgm:t>
        <a:bodyPr/>
        <a:lstStyle/>
        <a:p>
          <a:endParaRPr lang="en-US"/>
        </a:p>
      </dgm:t>
    </dgm:pt>
    <dgm:pt modelId="{E851DA1D-A235-47E8-8DF9-A37E7CE1A82E}" type="pres">
      <dgm:prSet presAssocID="{5F8FB691-CD2D-49D9-B6A3-0DD4C3EAE277}" presName="Image3" presStyleCnt="0"/>
      <dgm:spPr/>
    </dgm:pt>
    <dgm:pt modelId="{B60E20E4-4A42-4500-B106-14D16165945F}" type="pres">
      <dgm:prSet presAssocID="{5F8FB691-CD2D-49D9-B6A3-0DD4C3EAE277}" presName="Image" presStyleLbl="fgImgPlace1" presStyleIdx="2" presStyleCnt="3" custLinFactNeighborX="-35251"/>
      <dgm:spPr>
        <a:blipFill>
          <a:blip xmlns:r="http://schemas.openxmlformats.org/officeDocument/2006/relationships" r:embed="rId3" cstate="print"/>
          <a:srcRect/>
          <a:stretch>
            <a:fillRect l="-9000" r="-9000"/>
          </a:stretch>
        </a:blipFill>
      </dgm:spPr>
    </dgm:pt>
    <dgm:pt modelId="{E8340990-5FE1-4EB6-A674-CA578244DB4B}" type="pres">
      <dgm:prSet presAssocID="{5F8FB691-CD2D-49D9-B6A3-0DD4C3EAE277}" presName="Child3" presStyleLbl="revTx" presStyleIdx="2" presStyleCnt="3" custScaleX="135923" custLinFactNeighborX="-23630" custLinFactNeighborY="7488">
        <dgm:presLayoutVars>
          <dgm:chMax val="0"/>
          <dgm:chPref val="0"/>
          <dgm:bulletEnabled val="1"/>
        </dgm:presLayoutVars>
      </dgm:prSet>
      <dgm:spPr/>
      <dgm:t>
        <a:bodyPr/>
        <a:lstStyle/>
        <a:p>
          <a:endParaRPr lang="en-US"/>
        </a:p>
      </dgm:t>
    </dgm:pt>
  </dgm:ptLst>
  <dgm:cxnLst>
    <dgm:cxn modelId="{AFC49A74-05F0-4235-BD68-1EEB1B8F026C}" type="presOf" srcId="{CF50117B-DCD7-49BE-A898-E179E78EB19E}" destId="{BF80CD08-9F71-4C55-82DB-682E423B32EB}" srcOrd="0" destOrd="0" presId="urn:microsoft.com/office/officeart/2011/layout/RadialPictureList"/>
    <dgm:cxn modelId="{1B6453AB-FF51-46EF-8E40-259983520AEC}" srcId="{51A4E82A-16B8-4F4E-A7D4-FFC735D3E9AE}" destId="{5F8FB691-CD2D-49D9-B6A3-0DD4C3EAE277}" srcOrd="2" destOrd="0" parTransId="{5BF5CB41-6CF7-4F1B-A43D-A8516AE9DFE4}" sibTransId="{B798D8DD-B170-48E9-8E5A-392FF72F39E5}"/>
    <dgm:cxn modelId="{F9D72B58-1B86-49A8-9468-9190071A0168}" type="presOf" srcId="{D764257F-0F29-4431-B37F-E03102571632}" destId="{6F6C09AE-6FB6-4C7E-BE08-0570306DF892}" srcOrd="0" destOrd="0" presId="urn:microsoft.com/office/officeart/2011/layout/RadialPictureList"/>
    <dgm:cxn modelId="{16496957-E805-4D55-897F-D4BFC74397F8}" srcId="{51A4E82A-16B8-4F4E-A7D4-FFC735D3E9AE}" destId="{D764257F-0F29-4431-B37F-E03102571632}" srcOrd="1" destOrd="0" parTransId="{0427D210-66FC-400C-94E3-E454A5683616}" sibTransId="{0D9C3602-002C-4F23-8B48-7AA8D7D95B10}"/>
    <dgm:cxn modelId="{4D3A8A35-68D5-49A2-BABE-FD0C61DE96EA}" srcId="{51A4E82A-16B8-4F4E-A7D4-FFC735D3E9AE}" destId="{CF50117B-DCD7-49BE-A898-E179E78EB19E}" srcOrd="0" destOrd="0" parTransId="{B2A3F593-AE59-4018-A0B0-F00ADE918948}" sibTransId="{9AC0E932-A767-4C85-AFC7-9ADC55ECFEE7}"/>
    <dgm:cxn modelId="{116C4C17-C4DD-4069-ADCE-250BA69A2ABF}" type="presOf" srcId="{51A4E82A-16B8-4F4E-A7D4-FFC735D3E9AE}" destId="{14DF3ACE-2338-49CD-BA5B-D86843B10B1D}" srcOrd="0" destOrd="0" presId="urn:microsoft.com/office/officeart/2011/layout/RadialPictureList"/>
    <dgm:cxn modelId="{F5E3D565-AA5E-4F8C-AA6C-822F548CE3E1}" type="presOf" srcId="{5F8FB691-CD2D-49D9-B6A3-0DD4C3EAE277}" destId="{E8340990-5FE1-4EB6-A674-CA578244DB4B}" srcOrd="0" destOrd="0" presId="urn:microsoft.com/office/officeart/2011/layout/RadialPictureList"/>
    <dgm:cxn modelId="{B0FEDCBA-FB20-4B8D-A418-9C76B58085F4}" type="presOf" srcId="{0BA8BFB2-3D5C-400E-89D3-29F2EC2D2AE1}" destId="{151E40A3-09DC-4FBF-9EFF-2BD9A8427F6C}" srcOrd="0" destOrd="0" presId="urn:microsoft.com/office/officeart/2011/layout/RadialPictureList"/>
    <dgm:cxn modelId="{AF46641D-1EB9-4BE7-807B-A76FF355A64A}" srcId="{0BA8BFB2-3D5C-400E-89D3-29F2EC2D2AE1}" destId="{51A4E82A-16B8-4F4E-A7D4-FFC735D3E9AE}" srcOrd="0" destOrd="0" parTransId="{2ED4E7F2-23A4-49AF-874F-2293B11D8F0D}" sibTransId="{4F61733F-9385-4CF9-B206-00445CB9CD87}"/>
    <dgm:cxn modelId="{F56EB072-4FFE-4924-B385-AC6A05F3BBAE}" type="presParOf" srcId="{151E40A3-09DC-4FBF-9EFF-2BD9A8427F6C}" destId="{14DF3ACE-2338-49CD-BA5B-D86843B10B1D}" srcOrd="0" destOrd="0" presId="urn:microsoft.com/office/officeart/2011/layout/RadialPictureList"/>
    <dgm:cxn modelId="{1FFD1F07-CC92-4DA6-B676-C4F346D490A7}" type="presParOf" srcId="{151E40A3-09DC-4FBF-9EFF-2BD9A8427F6C}" destId="{6B845741-4922-40A9-9E2A-6F4BFEC4F441}" srcOrd="1" destOrd="0" presId="urn:microsoft.com/office/officeart/2011/layout/RadialPictureList"/>
    <dgm:cxn modelId="{DECB3921-464D-4CAB-9E3C-87B11646FC83}" type="presParOf" srcId="{151E40A3-09DC-4FBF-9EFF-2BD9A8427F6C}" destId="{47FBDE18-025E-4DE5-B509-DFAA62C8D81C}" srcOrd="2" destOrd="0" presId="urn:microsoft.com/office/officeart/2011/layout/RadialPictureList"/>
    <dgm:cxn modelId="{198C4888-A69F-414B-9FBE-A9061ACC914C}" type="presParOf" srcId="{151E40A3-09DC-4FBF-9EFF-2BD9A8427F6C}" destId="{BF80CD08-9F71-4C55-82DB-682E423B32EB}" srcOrd="3" destOrd="0" presId="urn:microsoft.com/office/officeart/2011/layout/RadialPictureList"/>
    <dgm:cxn modelId="{E726869E-0452-41AB-9439-E91C78847561}" type="presParOf" srcId="{151E40A3-09DC-4FBF-9EFF-2BD9A8427F6C}" destId="{73E1188C-8099-41B1-A9A2-A1EC622A664C}" srcOrd="4" destOrd="0" presId="urn:microsoft.com/office/officeart/2011/layout/RadialPictureList"/>
    <dgm:cxn modelId="{0D3AF12D-5FFE-4107-8EA5-923F7654412C}" type="presParOf" srcId="{73E1188C-8099-41B1-A9A2-A1EC622A664C}" destId="{C8AE1064-3A42-45D2-8220-D7FF423B571C}" srcOrd="0" destOrd="0" presId="urn:microsoft.com/office/officeart/2011/layout/RadialPictureList"/>
    <dgm:cxn modelId="{9F649C96-690C-44C3-94D6-64A54779D57E}" type="presParOf" srcId="{151E40A3-09DC-4FBF-9EFF-2BD9A8427F6C}" destId="{6F6C09AE-6FB6-4C7E-BE08-0570306DF892}" srcOrd="5" destOrd="0" presId="urn:microsoft.com/office/officeart/2011/layout/RadialPictureList"/>
    <dgm:cxn modelId="{D8E9FA02-2655-44D8-A7E3-013C861D5127}" type="presParOf" srcId="{151E40A3-09DC-4FBF-9EFF-2BD9A8427F6C}" destId="{E851DA1D-A235-47E8-8DF9-A37E7CE1A82E}" srcOrd="6" destOrd="0" presId="urn:microsoft.com/office/officeart/2011/layout/RadialPictureList"/>
    <dgm:cxn modelId="{1DBFA99D-17D6-4B8B-B593-51949C5A925A}" type="presParOf" srcId="{E851DA1D-A235-47E8-8DF9-A37E7CE1A82E}" destId="{B60E20E4-4A42-4500-B106-14D16165945F}" srcOrd="0" destOrd="0" presId="urn:microsoft.com/office/officeart/2011/layout/RadialPictureList"/>
    <dgm:cxn modelId="{A2E62854-BDCA-49C1-8F41-0EE1F0B15FEB}" type="presParOf" srcId="{151E40A3-09DC-4FBF-9EFF-2BD9A8427F6C}" destId="{E8340990-5FE1-4EB6-A674-CA578244DB4B}"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A8BFB2-3D5C-400E-89D3-29F2EC2D2AE1}" type="doc">
      <dgm:prSet loTypeId="urn:microsoft.com/office/officeart/2011/layout/RadialPictureList" loCatId="picture" qsTypeId="urn:microsoft.com/office/officeart/2005/8/quickstyle/3d1" qsCatId="3D" csTypeId="urn:microsoft.com/office/officeart/2005/8/colors/accent0_3" csCatId="mainScheme" phldr="1"/>
      <dgm:spPr/>
      <dgm:t>
        <a:bodyPr/>
        <a:lstStyle/>
        <a:p>
          <a:endParaRPr lang="en-GB"/>
        </a:p>
      </dgm:t>
    </dgm:pt>
    <dgm:pt modelId="{CF50117B-DCD7-49BE-A898-E179E78EB19E}">
      <dgm:prSet phldrT="[Text]"/>
      <dgm:spPr/>
      <dgm:t>
        <a:bodyPr/>
        <a:lstStyle/>
        <a:p>
          <a:pPr algn="ctr"/>
          <a:r>
            <a:rPr lang="en-US" altLang="en-US" dirty="0" err="1"/>
            <a:t>Alisuorittaminen</a:t>
          </a:r>
          <a:endParaRPr lang="en-GB" dirty="0"/>
        </a:p>
      </dgm:t>
    </dgm:pt>
    <dgm:pt modelId="{B2A3F593-AE59-4018-A0B0-F00ADE918948}" type="parTrans" cxnId="{4D3A8A35-68D5-49A2-BABE-FD0C61DE96EA}">
      <dgm:prSet/>
      <dgm:spPr/>
      <dgm:t>
        <a:bodyPr/>
        <a:lstStyle/>
        <a:p>
          <a:endParaRPr lang="en-GB"/>
        </a:p>
      </dgm:t>
    </dgm:pt>
    <dgm:pt modelId="{9AC0E932-A767-4C85-AFC7-9ADC55ECFEE7}" type="sibTrans" cxnId="{4D3A8A35-68D5-49A2-BABE-FD0C61DE96EA}">
      <dgm:prSet/>
      <dgm:spPr/>
      <dgm:t>
        <a:bodyPr/>
        <a:lstStyle/>
        <a:p>
          <a:endParaRPr lang="en-GB"/>
        </a:p>
      </dgm:t>
    </dgm:pt>
    <dgm:pt modelId="{D764257F-0F29-4431-B37F-E03102571632}">
      <dgm:prSet phldrT="[Text]"/>
      <dgm:spPr/>
      <dgm:t>
        <a:bodyPr/>
        <a:lstStyle/>
        <a:p>
          <a:pPr algn="ctr"/>
          <a:r>
            <a:rPr lang="en-US" altLang="en-US" dirty="0" err="1"/>
            <a:t>Kieltäytyminen</a:t>
          </a:r>
          <a:r>
            <a:rPr lang="en-US" altLang="en-US" dirty="0"/>
            <a:t> </a:t>
          </a:r>
          <a:r>
            <a:rPr lang="en-US" altLang="en-US" dirty="0" err="1"/>
            <a:t>osallistumasta</a:t>
          </a:r>
          <a:r>
            <a:rPr lang="en-US" altLang="en-US" dirty="0"/>
            <a:t> (</a:t>
          </a:r>
          <a:r>
            <a:rPr lang="en-US" altLang="en-US" dirty="0" err="1"/>
            <a:t>otteluun</a:t>
          </a:r>
          <a:r>
            <a:rPr lang="en-US" altLang="en-US" dirty="0"/>
            <a:t>)</a:t>
          </a:r>
          <a:endParaRPr lang="en-GB" dirty="0"/>
        </a:p>
      </dgm:t>
    </dgm:pt>
    <dgm:pt modelId="{0427D210-66FC-400C-94E3-E454A5683616}" type="parTrans" cxnId="{16496957-E805-4D55-897F-D4BFC74397F8}">
      <dgm:prSet/>
      <dgm:spPr/>
      <dgm:t>
        <a:bodyPr/>
        <a:lstStyle/>
        <a:p>
          <a:endParaRPr lang="en-GB"/>
        </a:p>
      </dgm:t>
    </dgm:pt>
    <dgm:pt modelId="{0D9C3602-002C-4F23-8B48-7AA8D7D95B10}" type="sibTrans" cxnId="{16496957-E805-4D55-897F-D4BFC74397F8}">
      <dgm:prSet/>
      <dgm:spPr/>
      <dgm:t>
        <a:bodyPr/>
        <a:lstStyle/>
        <a:p>
          <a:endParaRPr lang="en-GB"/>
        </a:p>
      </dgm:t>
    </dgm:pt>
    <dgm:pt modelId="{5F8FB691-CD2D-49D9-B6A3-0DD4C3EAE277}">
      <dgm:prSet phldrT="[Text]"/>
      <dgm:spPr/>
      <dgm:t>
        <a:bodyPr/>
        <a:lstStyle/>
        <a:p>
          <a:pPr algn="ctr"/>
          <a:r>
            <a:rPr lang="en-US" altLang="en-US" dirty="0" err="1"/>
            <a:t>Tahalliset</a:t>
          </a:r>
          <a:r>
            <a:rPr lang="en-US" altLang="en-US" dirty="0"/>
            <a:t> </a:t>
          </a:r>
          <a:r>
            <a:rPr lang="en-US" altLang="en-US" dirty="0" err="1"/>
            <a:t>virheet</a:t>
          </a:r>
          <a:endParaRPr lang="en-GB" dirty="0"/>
        </a:p>
      </dgm:t>
    </dgm:pt>
    <dgm:pt modelId="{5BF5CB41-6CF7-4F1B-A43D-A8516AE9DFE4}" type="parTrans" cxnId="{1B6453AB-FF51-46EF-8E40-259983520AEC}">
      <dgm:prSet/>
      <dgm:spPr/>
      <dgm:t>
        <a:bodyPr/>
        <a:lstStyle/>
        <a:p>
          <a:endParaRPr lang="en-GB"/>
        </a:p>
      </dgm:t>
    </dgm:pt>
    <dgm:pt modelId="{B798D8DD-B170-48E9-8E5A-392FF72F39E5}" type="sibTrans" cxnId="{1B6453AB-FF51-46EF-8E40-259983520AEC}">
      <dgm:prSet/>
      <dgm:spPr/>
      <dgm:t>
        <a:bodyPr/>
        <a:lstStyle/>
        <a:p>
          <a:endParaRPr lang="en-GB"/>
        </a:p>
      </dgm:t>
    </dgm:pt>
    <dgm:pt modelId="{51A4E82A-16B8-4F4E-A7D4-FFC735D3E9AE}">
      <dgm:prSet phldrT="[Text]" phldr="1"/>
      <dgm:spPr/>
      <dgm:t>
        <a:bodyPr/>
        <a:lstStyle/>
        <a:p>
          <a:endParaRPr lang="en-GB" dirty="0"/>
        </a:p>
      </dgm:t>
    </dgm:pt>
    <dgm:pt modelId="{4F61733F-9385-4CF9-B206-00445CB9CD87}" type="sibTrans" cxnId="{AF46641D-1EB9-4BE7-807B-A76FF355A64A}">
      <dgm:prSet/>
      <dgm:spPr/>
      <dgm:t>
        <a:bodyPr/>
        <a:lstStyle/>
        <a:p>
          <a:endParaRPr lang="en-GB"/>
        </a:p>
      </dgm:t>
    </dgm:pt>
    <dgm:pt modelId="{2ED4E7F2-23A4-49AF-874F-2293B11D8F0D}" type="parTrans" cxnId="{AF46641D-1EB9-4BE7-807B-A76FF355A64A}">
      <dgm:prSet/>
      <dgm:spPr/>
      <dgm:t>
        <a:bodyPr/>
        <a:lstStyle/>
        <a:p>
          <a:endParaRPr lang="en-GB"/>
        </a:p>
      </dgm:t>
    </dgm:pt>
    <dgm:pt modelId="{151E40A3-09DC-4FBF-9EFF-2BD9A8427F6C}" type="pres">
      <dgm:prSet presAssocID="{0BA8BFB2-3D5C-400E-89D3-29F2EC2D2AE1}" presName="Name0" presStyleCnt="0">
        <dgm:presLayoutVars>
          <dgm:chMax val="1"/>
          <dgm:chPref val="1"/>
          <dgm:dir/>
          <dgm:resizeHandles/>
        </dgm:presLayoutVars>
      </dgm:prSet>
      <dgm:spPr/>
      <dgm:t>
        <a:bodyPr/>
        <a:lstStyle/>
        <a:p>
          <a:endParaRPr lang="en-US"/>
        </a:p>
      </dgm:t>
    </dgm:pt>
    <dgm:pt modelId="{14DF3ACE-2338-49CD-BA5B-D86843B10B1D}" type="pres">
      <dgm:prSet presAssocID="{51A4E82A-16B8-4F4E-A7D4-FFC735D3E9AE}" presName="Parent" presStyleLbl="node1" presStyleIdx="0" presStyleCnt="2" custFlipVert="0" custFlipHor="1" custScaleX="2364" custScaleY="3197" custLinFactX="72923" custLinFactNeighborX="100000" custLinFactNeighborY="3228">
        <dgm:presLayoutVars>
          <dgm:chMax val="4"/>
          <dgm:chPref val="3"/>
        </dgm:presLayoutVars>
      </dgm:prSet>
      <dgm:spPr/>
      <dgm:t>
        <a:bodyPr/>
        <a:lstStyle/>
        <a:p>
          <a:endParaRPr lang="en-US"/>
        </a:p>
      </dgm:t>
    </dgm:pt>
    <dgm:pt modelId="{6B845741-4922-40A9-9E2A-6F4BFEC4F441}" type="pres">
      <dgm:prSet presAssocID="{CF50117B-DCD7-49BE-A898-E179E78EB19E}" presName="Accent" presStyleLbl="node1" presStyleIdx="1" presStyleCnt="2" custAng="10800000" custLinFactX="3248" custLinFactNeighborX="100000" custLinFactNeighborY="2414"/>
      <dgm:spPr/>
    </dgm:pt>
    <dgm:pt modelId="{47FBDE18-025E-4DE5-B509-DFAA62C8D81C}" type="pres">
      <dgm:prSet presAssocID="{CF50117B-DCD7-49BE-A898-E179E78EB19E}" presName="Image1" presStyleLbl="fgImgPlace1" presStyleIdx="0" presStyleCnt="3" custLinFactX="16672" custLinFactNeighborX="100000"/>
      <dgm:spPr>
        <a:blipFill>
          <a:blip xmlns:r="http://schemas.openxmlformats.org/officeDocument/2006/relationships" r:embed="rId1" cstate="print"/>
          <a:srcRect/>
          <a:stretch>
            <a:fillRect l="-39000" r="-39000"/>
          </a:stretch>
        </a:blipFill>
      </dgm:spPr>
    </dgm:pt>
    <dgm:pt modelId="{BF80CD08-9F71-4C55-82DB-682E423B32EB}" type="pres">
      <dgm:prSet presAssocID="{CF50117B-DCD7-49BE-A898-E179E78EB19E}" presName="Child1" presStyleLbl="revTx" presStyleIdx="0" presStyleCnt="3" custScaleX="158765" custLinFactX="-5433" custLinFactNeighborX="-100000">
        <dgm:presLayoutVars>
          <dgm:chMax val="0"/>
          <dgm:chPref val="0"/>
          <dgm:bulletEnabled val="1"/>
        </dgm:presLayoutVars>
      </dgm:prSet>
      <dgm:spPr/>
      <dgm:t>
        <a:bodyPr/>
        <a:lstStyle/>
        <a:p>
          <a:endParaRPr lang="en-US"/>
        </a:p>
      </dgm:t>
    </dgm:pt>
    <dgm:pt modelId="{73E1188C-8099-41B1-A9A2-A1EC622A664C}" type="pres">
      <dgm:prSet presAssocID="{D764257F-0F29-4431-B37F-E03102571632}" presName="Image2" presStyleCnt="0"/>
      <dgm:spPr/>
    </dgm:pt>
    <dgm:pt modelId="{C8AE1064-3A42-45D2-8220-D7FF423B571C}" type="pres">
      <dgm:prSet presAssocID="{D764257F-0F29-4431-B37F-E03102571632}" presName="Image" presStyleLbl="fgImgPlace1" presStyleIdx="1" presStyleCnt="3" custLinFactNeighborX="32064"/>
      <dgm:spPr>
        <a:blipFill>
          <a:blip xmlns:r="http://schemas.openxmlformats.org/officeDocument/2006/relationships" r:embed="rId2" cstate="print"/>
          <a:srcRect/>
          <a:stretch>
            <a:fillRect l="-25000" r="-25000"/>
          </a:stretch>
        </a:blipFill>
      </dgm:spPr>
    </dgm:pt>
    <dgm:pt modelId="{6F6C09AE-6FB6-4C7E-BE08-0570306DF892}" type="pres">
      <dgm:prSet presAssocID="{D764257F-0F29-4431-B37F-E03102571632}" presName="Child2" presStyleLbl="revTx" presStyleIdx="1" presStyleCnt="3" custLinFactX="-65880" custLinFactNeighborX="-100000" custLinFactNeighborY="3863">
        <dgm:presLayoutVars>
          <dgm:chMax val="0"/>
          <dgm:chPref val="0"/>
          <dgm:bulletEnabled val="1"/>
        </dgm:presLayoutVars>
      </dgm:prSet>
      <dgm:spPr/>
      <dgm:t>
        <a:bodyPr/>
        <a:lstStyle/>
        <a:p>
          <a:endParaRPr lang="en-US"/>
        </a:p>
      </dgm:t>
    </dgm:pt>
    <dgm:pt modelId="{E851DA1D-A235-47E8-8DF9-A37E7CE1A82E}" type="pres">
      <dgm:prSet presAssocID="{5F8FB691-CD2D-49D9-B6A3-0DD4C3EAE277}" presName="Image3" presStyleCnt="0"/>
      <dgm:spPr/>
    </dgm:pt>
    <dgm:pt modelId="{B60E20E4-4A42-4500-B106-14D16165945F}" type="pres">
      <dgm:prSet presAssocID="{5F8FB691-CD2D-49D9-B6A3-0DD4C3EAE277}" presName="Image" presStyleLbl="fgImgPlace1" presStyleIdx="2" presStyleCnt="3" custLinFactX="5466" custLinFactNeighborX="100000" custLinFactNeighborY="7408"/>
      <dgm:spPr>
        <a:blipFill>
          <a:blip xmlns:r="http://schemas.openxmlformats.org/officeDocument/2006/relationships" r:embed="rId3"/>
          <a:srcRect/>
          <a:stretch>
            <a:fillRect l="-25000" r="-25000"/>
          </a:stretch>
        </a:blipFill>
      </dgm:spPr>
    </dgm:pt>
    <dgm:pt modelId="{E8340990-5FE1-4EB6-A674-CA578244DB4B}" type="pres">
      <dgm:prSet presAssocID="{5F8FB691-CD2D-49D9-B6A3-0DD4C3EAE277}" presName="Child3" presStyleLbl="revTx" presStyleIdx="2" presStyleCnt="3" custLinFactX="-6775" custLinFactNeighborX="-100000" custLinFactNeighborY="13236">
        <dgm:presLayoutVars>
          <dgm:chMax val="0"/>
          <dgm:chPref val="0"/>
          <dgm:bulletEnabled val="1"/>
        </dgm:presLayoutVars>
      </dgm:prSet>
      <dgm:spPr/>
      <dgm:t>
        <a:bodyPr/>
        <a:lstStyle/>
        <a:p>
          <a:endParaRPr lang="en-US"/>
        </a:p>
      </dgm:t>
    </dgm:pt>
  </dgm:ptLst>
  <dgm:cxnLst>
    <dgm:cxn modelId="{AB4CBA69-FFF9-4212-82A4-5E82FBBA1827}" type="presOf" srcId="{0BA8BFB2-3D5C-400E-89D3-29F2EC2D2AE1}" destId="{151E40A3-09DC-4FBF-9EFF-2BD9A8427F6C}" srcOrd="0" destOrd="0" presId="urn:microsoft.com/office/officeart/2011/layout/RadialPictureList"/>
    <dgm:cxn modelId="{ACA5EC26-BCC8-4C9E-A66E-394ED9735939}" type="presOf" srcId="{D764257F-0F29-4431-B37F-E03102571632}" destId="{6F6C09AE-6FB6-4C7E-BE08-0570306DF892}" srcOrd="0" destOrd="0" presId="urn:microsoft.com/office/officeart/2011/layout/RadialPictureList"/>
    <dgm:cxn modelId="{8987237A-AFAA-47C8-AE31-353639164066}" type="presOf" srcId="{CF50117B-DCD7-49BE-A898-E179E78EB19E}" destId="{BF80CD08-9F71-4C55-82DB-682E423B32EB}" srcOrd="0" destOrd="0" presId="urn:microsoft.com/office/officeart/2011/layout/RadialPictureList"/>
    <dgm:cxn modelId="{1B6453AB-FF51-46EF-8E40-259983520AEC}" srcId="{51A4E82A-16B8-4F4E-A7D4-FFC735D3E9AE}" destId="{5F8FB691-CD2D-49D9-B6A3-0DD4C3EAE277}" srcOrd="2" destOrd="0" parTransId="{5BF5CB41-6CF7-4F1B-A43D-A8516AE9DFE4}" sibTransId="{B798D8DD-B170-48E9-8E5A-392FF72F39E5}"/>
    <dgm:cxn modelId="{16496957-E805-4D55-897F-D4BFC74397F8}" srcId="{51A4E82A-16B8-4F4E-A7D4-FFC735D3E9AE}" destId="{D764257F-0F29-4431-B37F-E03102571632}" srcOrd="1" destOrd="0" parTransId="{0427D210-66FC-400C-94E3-E454A5683616}" sibTransId="{0D9C3602-002C-4F23-8B48-7AA8D7D95B10}"/>
    <dgm:cxn modelId="{4D3A8A35-68D5-49A2-BABE-FD0C61DE96EA}" srcId="{51A4E82A-16B8-4F4E-A7D4-FFC735D3E9AE}" destId="{CF50117B-DCD7-49BE-A898-E179E78EB19E}" srcOrd="0" destOrd="0" parTransId="{B2A3F593-AE59-4018-A0B0-F00ADE918948}" sibTransId="{9AC0E932-A767-4C85-AFC7-9ADC55ECFEE7}"/>
    <dgm:cxn modelId="{5DA8C0EE-6C1A-4F8B-B8EF-2F7B2090B625}" type="presOf" srcId="{51A4E82A-16B8-4F4E-A7D4-FFC735D3E9AE}" destId="{14DF3ACE-2338-49CD-BA5B-D86843B10B1D}" srcOrd="0" destOrd="0" presId="urn:microsoft.com/office/officeart/2011/layout/RadialPictureList"/>
    <dgm:cxn modelId="{FE6884C8-8E5C-40C6-88CF-6FBCE3ED8060}" type="presOf" srcId="{5F8FB691-CD2D-49D9-B6A3-0DD4C3EAE277}" destId="{E8340990-5FE1-4EB6-A674-CA578244DB4B}" srcOrd="0" destOrd="0" presId="urn:microsoft.com/office/officeart/2011/layout/RadialPictureList"/>
    <dgm:cxn modelId="{AF46641D-1EB9-4BE7-807B-A76FF355A64A}" srcId="{0BA8BFB2-3D5C-400E-89D3-29F2EC2D2AE1}" destId="{51A4E82A-16B8-4F4E-A7D4-FFC735D3E9AE}" srcOrd="0" destOrd="0" parTransId="{2ED4E7F2-23A4-49AF-874F-2293B11D8F0D}" sibTransId="{4F61733F-9385-4CF9-B206-00445CB9CD87}"/>
    <dgm:cxn modelId="{6E943FCC-976B-407A-9D39-A05243C142CE}" type="presParOf" srcId="{151E40A3-09DC-4FBF-9EFF-2BD9A8427F6C}" destId="{14DF3ACE-2338-49CD-BA5B-D86843B10B1D}" srcOrd="0" destOrd="0" presId="urn:microsoft.com/office/officeart/2011/layout/RadialPictureList"/>
    <dgm:cxn modelId="{ADD19779-C6AA-4FD8-8C0C-C07BFAC5ECE3}" type="presParOf" srcId="{151E40A3-09DC-4FBF-9EFF-2BD9A8427F6C}" destId="{6B845741-4922-40A9-9E2A-6F4BFEC4F441}" srcOrd="1" destOrd="0" presId="urn:microsoft.com/office/officeart/2011/layout/RadialPictureList"/>
    <dgm:cxn modelId="{1746B680-805A-4621-92A5-FF6B31713A90}" type="presParOf" srcId="{151E40A3-09DC-4FBF-9EFF-2BD9A8427F6C}" destId="{47FBDE18-025E-4DE5-B509-DFAA62C8D81C}" srcOrd="2" destOrd="0" presId="urn:microsoft.com/office/officeart/2011/layout/RadialPictureList"/>
    <dgm:cxn modelId="{59235675-5A37-4E63-A860-EC0209CE5DD4}" type="presParOf" srcId="{151E40A3-09DC-4FBF-9EFF-2BD9A8427F6C}" destId="{BF80CD08-9F71-4C55-82DB-682E423B32EB}" srcOrd="3" destOrd="0" presId="urn:microsoft.com/office/officeart/2011/layout/RadialPictureList"/>
    <dgm:cxn modelId="{A2872ECA-C089-4509-AEE3-BA3E4F48A522}" type="presParOf" srcId="{151E40A3-09DC-4FBF-9EFF-2BD9A8427F6C}" destId="{73E1188C-8099-41B1-A9A2-A1EC622A664C}" srcOrd="4" destOrd="0" presId="urn:microsoft.com/office/officeart/2011/layout/RadialPictureList"/>
    <dgm:cxn modelId="{CC67109B-1C0D-4D41-80B6-B9DEF21572EA}" type="presParOf" srcId="{73E1188C-8099-41B1-A9A2-A1EC622A664C}" destId="{C8AE1064-3A42-45D2-8220-D7FF423B571C}" srcOrd="0" destOrd="0" presId="urn:microsoft.com/office/officeart/2011/layout/RadialPictureList"/>
    <dgm:cxn modelId="{723DC5EC-EE1F-4152-B46D-BEBFC017820B}" type="presParOf" srcId="{151E40A3-09DC-4FBF-9EFF-2BD9A8427F6C}" destId="{6F6C09AE-6FB6-4C7E-BE08-0570306DF892}" srcOrd="5" destOrd="0" presId="urn:microsoft.com/office/officeart/2011/layout/RadialPictureList"/>
    <dgm:cxn modelId="{2BBF3F94-8044-4224-8C3E-8B346F25149E}" type="presParOf" srcId="{151E40A3-09DC-4FBF-9EFF-2BD9A8427F6C}" destId="{E851DA1D-A235-47E8-8DF9-A37E7CE1A82E}" srcOrd="6" destOrd="0" presId="urn:microsoft.com/office/officeart/2011/layout/RadialPictureList"/>
    <dgm:cxn modelId="{708A3629-21AE-4D5C-9229-B8BB3EF188A5}" type="presParOf" srcId="{E851DA1D-A235-47E8-8DF9-A37E7CE1A82E}" destId="{B60E20E4-4A42-4500-B106-14D16165945F}" srcOrd="0" destOrd="0" presId="urn:microsoft.com/office/officeart/2011/layout/RadialPictureList"/>
    <dgm:cxn modelId="{332B00BC-C5B7-45D9-8B0B-2D8BD0DBEB4D}" type="presParOf" srcId="{151E40A3-09DC-4FBF-9EFF-2BD9A8427F6C}" destId="{E8340990-5FE1-4EB6-A674-CA578244DB4B}" srcOrd="7" destOrd="0" presId="urn:microsoft.com/office/officeart/2011/layout/RadialPictur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3023AE-CDD4-418A-A6CD-F6C23B0CD099}"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en-GB"/>
        </a:p>
      </dgm:t>
    </dgm:pt>
    <dgm:pt modelId="{F35D6E10-D652-40E0-8F53-CCD0A39D893F}">
      <dgm:prSet phldrT="[Text]"/>
      <dgm:spPr/>
      <dgm:t>
        <a:bodyPr/>
        <a:lstStyle/>
        <a:p>
          <a:r>
            <a:rPr lang="en-US" altLang="en-US" dirty="0" err="1"/>
            <a:t>Huipputason</a:t>
          </a:r>
          <a:r>
            <a:rPr lang="en-US" altLang="en-US" dirty="0"/>
            <a:t> vs </a:t>
          </a:r>
          <a:r>
            <a:rPr lang="en-US" altLang="en-US" dirty="0" err="1"/>
            <a:t>alemman</a:t>
          </a:r>
          <a:r>
            <a:rPr lang="en-US" altLang="en-US" dirty="0"/>
            <a:t> </a:t>
          </a:r>
          <a:r>
            <a:rPr lang="en-US" altLang="en-US" dirty="0" err="1"/>
            <a:t>tason</a:t>
          </a:r>
          <a:r>
            <a:rPr lang="en-US" altLang="en-US" dirty="0"/>
            <a:t> </a:t>
          </a:r>
          <a:r>
            <a:rPr lang="en-US" altLang="en-US" dirty="0" err="1"/>
            <a:t>pelaajat</a:t>
          </a:r>
          <a:endParaRPr lang="en-GB" dirty="0"/>
        </a:p>
      </dgm:t>
    </dgm:pt>
    <dgm:pt modelId="{78242A74-8986-4648-9BC3-8FF9B9597C0C}" type="parTrans" cxnId="{DCBF2316-7B71-4ECA-B9B2-E0A60F103FEF}">
      <dgm:prSet/>
      <dgm:spPr/>
      <dgm:t>
        <a:bodyPr/>
        <a:lstStyle/>
        <a:p>
          <a:endParaRPr lang="en-GB"/>
        </a:p>
      </dgm:t>
    </dgm:pt>
    <dgm:pt modelId="{564B814D-615B-441C-8A57-DB7B5F522ED8}" type="sibTrans" cxnId="{DCBF2316-7B71-4ECA-B9B2-E0A60F103FEF}">
      <dgm:prSet/>
      <dgm:spPr/>
      <dgm:t>
        <a:bodyPr/>
        <a:lstStyle/>
        <a:p>
          <a:endParaRPr lang="en-GB"/>
        </a:p>
      </dgm:t>
    </dgm:pt>
    <dgm:pt modelId="{783CF509-945D-4695-B5AB-5C1B6C8E04E4}">
      <dgm:prSet phldrT="[Text]"/>
      <dgm:spPr/>
      <dgm:t>
        <a:bodyPr/>
        <a:lstStyle/>
        <a:p>
          <a:r>
            <a:rPr lang="en-US" altLang="en-US" dirty="0" err="1"/>
            <a:t>Ammatti</a:t>
          </a:r>
          <a:r>
            <a:rPr lang="en-US" altLang="en-US" dirty="0"/>
            <a:t>- vs </a:t>
          </a:r>
          <a:r>
            <a:rPr lang="en-US" altLang="en-US" dirty="0" err="1"/>
            <a:t>amatööripelaajat</a:t>
          </a:r>
          <a:endParaRPr lang="en-GB" dirty="0"/>
        </a:p>
      </dgm:t>
    </dgm:pt>
    <dgm:pt modelId="{C0C3F0D9-542F-4754-9D7E-33E49A677A7A}" type="parTrans" cxnId="{FAB845EB-9F5E-44EB-A5C7-25F4AAC59E7C}">
      <dgm:prSet/>
      <dgm:spPr/>
      <dgm:t>
        <a:bodyPr/>
        <a:lstStyle/>
        <a:p>
          <a:endParaRPr lang="en-GB"/>
        </a:p>
      </dgm:t>
    </dgm:pt>
    <dgm:pt modelId="{09CBF50E-27E6-4E3D-BD31-339C8B82FF40}" type="sibTrans" cxnId="{FAB845EB-9F5E-44EB-A5C7-25F4AAC59E7C}">
      <dgm:prSet/>
      <dgm:spPr/>
      <dgm:t>
        <a:bodyPr/>
        <a:lstStyle/>
        <a:p>
          <a:endParaRPr lang="en-GB"/>
        </a:p>
      </dgm:t>
    </dgm:pt>
    <dgm:pt modelId="{0FAF8E2A-D0A9-4B67-B275-5B2DF1FC31B3}">
      <dgm:prSet phldrT="[Text]"/>
      <dgm:spPr/>
      <dgm:t>
        <a:bodyPr/>
        <a:lstStyle/>
        <a:p>
          <a:r>
            <a:rPr lang="en-US" altLang="en-US" dirty="0"/>
            <a:t>Hyvin </a:t>
          </a:r>
          <a:r>
            <a:rPr lang="en-US" altLang="en-US" dirty="0" err="1"/>
            <a:t>tienaavat</a:t>
          </a:r>
          <a:r>
            <a:rPr lang="en-US" altLang="en-US" dirty="0"/>
            <a:t> vs </a:t>
          </a:r>
          <a:r>
            <a:rPr lang="en-US" altLang="en-US" dirty="0" err="1"/>
            <a:t>huonosti</a:t>
          </a:r>
          <a:r>
            <a:rPr lang="en-US" altLang="en-US" dirty="0"/>
            <a:t> </a:t>
          </a:r>
          <a:r>
            <a:rPr lang="en-US" altLang="en-US" dirty="0" err="1"/>
            <a:t>tienaavat</a:t>
          </a:r>
          <a:r>
            <a:rPr lang="en-US" altLang="en-US" dirty="0"/>
            <a:t> </a:t>
          </a:r>
          <a:r>
            <a:rPr lang="en-US" altLang="en-US" dirty="0" err="1"/>
            <a:t>pelaajat</a:t>
          </a:r>
          <a:endParaRPr lang="en-GB" dirty="0"/>
        </a:p>
      </dgm:t>
    </dgm:pt>
    <dgm:pt modelId="{C1B82C2A-83BF-4FD7-8773-40F348AE0E0B}" type="parTrans" cxnId="{5DA15597-2C87-4474-BDBE-016486AF5646}">
      <dgm:prSet/>
      <dgm:spPr/>
      <dgm:t>
        <a:bodyPr/>
        <a:lstStyle/>
        <a:p>
          <a:endParaRPr lang="en-GB"/>
        </a:p>
      </dgm:t>
    </dgm:pt>
    <dgm:pt modelId="{C531FA5E-497C-4CEE-B57F-8182887FD34D}" type="sibTrans" cxnId="{5DA15597-2C87-4474-BDBE-016486AF5646}">
      <dgm:prSet/>
      <dgm:spPr/>
      <dgm:t>
        <a:bodyPr/>
        <a:lstStyle/>
        <a:p>
          <a:endParaRPr lang="en-GB"/>
        </a:p>
      </dgm:t>
    </dgm:pt>
    <dgm:pt modelId="{FF4BD0B8-E67D-4864-AAA3-C4E3B9BAA2DF}" type="pres">
      <dgm:prSet presAssocID="{7D3023AE-CDD4-418A-A6CD-F6C23B0CD099}" presName="Name0" presStyleCnt="0">
        <dgm:presLayoutVars>
          <dgm:dir/>
          <dgm:animLvl val="lvl"/>
          <dgm:resizeHandles val="exact"/>
        </dgm:presLayoutVars>
      </dgm:prSet>
      <dgm:spPr/>
      <dgm:t>
        <a:bodyPr/>
        <a:lstStyle/>
        <a:p>
          <a:endParaRPr lang="en-US"/>
        </a:p>
      </dgm:t>
    </dgm:pt>
    <dgm:pt modelId="{9CD416E3-0290-4EF3-8D07-38AEE4AB83C7}" type="pres">
      <dgm:prSet presAssocID="{F35D6E10-D652-40E0-8F53-CCD0A39D893F}" presName="linNode" presStyleCnt="0"/>
      <dgm:spPr/>
    </dgm:pt>
    <dgm:pt modelId="{374D570C-56DC-4CBD-A35F-FE2DF8613BBB}" type="pres">
      <dgm:prSet presAssocID="{F35D6E10-D652-40E0-8F53-CCD0A39D893F}" presName="parentText" presStyleLbl="node1" presStyleIdx="0" presStyleCnt="3" custScaleX="102245">
        <dgm:presLayoutVars>
          <dgm:chMax val="1"/>
          <dgm:bulletEnabled val="1"/>
        </dgm:presLayoutVars>
      </dgm:prSet>
      <dgm:spPr/>
      <dgm:t>
        <a:bodyPr/>
        <a:lstStyle/>
        <a:p>
          <a:endParaRPr lang="en-US"/>
        </a:p>
      </dgm:t>
    </dgm:pt>
    <dgm:pt modelId="{4CC7CB56-B15D-415F-88DE-35B242531BA4}" type="pres">
      <dgm:prSet presAssocID="{564B814D-615B-441C-8A57-DB7B5F522ED8}" presName="sp" presStyleCnt="0"/>
      <dgm:spPr/>
    </dgm:pt>
    <dgm:pt modelId="{C255FD5D-DE3A-4687-8E41-7E6D04527C95}" type="pres">
      <dgm:prSet presAssocID="{783CF509-945D-4695-B5AB-5C1B6C8E04E4}" presName="linNode" presStyleCnt="0"/>
      <dgm:spPr/>
    </dgm:pt>
    <dgm:pt modelId="{C284104E-0D74-49BD-A2C5-6E94648E0362}" type="pres">
      <dgm:prSet presAssocID="{783CF509-945D-4695-B5AB-5C1B6C8E04E4}" presName="parentText" presStyleLbl="node1" presStyleIdx="1" presStyleCnt="3" custLinFactNeighborX="31">
        <dgm:presLayoutVars>
          <dgm:chMax val="1"/>
          <dgm:bulletEnabled val="1"/>
        </dgm:presLayoutVars>
      </dgm:prSet>
      <dgm:spPr/>
      <dgm:t>
        <a:bodyPr/>
        <a:lstStyle/>
        <a:p>
          <a:endParaRPr lang="en-US"/>
        </a:p>
      </dgm:t>
    </dgm:pt>
    <dgm:pt modelId="{EE3E101F-8C9D-4D90-B336-155DDEFB03AF}" type="pres">
      <dgm:prSet presAssocID="{09CBF50E-27E6-4E3D-BD31-339C8B82FF40}" presName="sp" presStyleCnt="0"/>
      <dgm:spPr/>
    </dgm:pt>
    <dgm:pt modelId="{C92C6B13-62E9-4853-89C5-FB3A633397AE}" type="pres">
      <dgm:prSet presAssocID="{0FAF8E2A-D0A9-4B67-B275-5B2DF1FC31B3}" presName="linNode" presStyleCnt="0"/>
      <dgm:spPr/>
    </dgm:pt>
    <dgm:pt modelId="{26E8CFE0-C2D4-4542-BB6C-F71E8BBCC67B}" type="pres">
      <dgm:prSet presAssocID="{0FAF8E2A-D0A9-4B67-B275-5B2DF1FC31B3}" presName="parentText" presStyleLbl="node1" presStyleIdx="2" presStyleCnt="3" custLinFactNeighborX="31">
        <dgm:presLayoutVars>
          <dgm:chMax val="1"/>
          <dgm:bulletEnabled val="1"/>
        </dgm:presLayoutVars>
      </dgm:prSet>
      <dgm:spPr/>
      <dgm:t>
        <a:bodyPr/>
        <a:lstStyle/>
        <a:p>
          <a:endParaRPr lang="en-US"/>
        </a:p>
      </dgm:t>
    </dgm:pt>
  </dgm:ptLst>
  <dgm:cxnLst>
    <dgm:cxn modelId="{DCBF2316-7B71-4ECA-B9B2-E0A60F103FEF}" srcId="{7D3023AE-CDD4-418A-A6CD-F6C23B0CD099}" destId="{F35D6E10-D652-40E0-8F53-CCD0A39D893F}" srcOrd="0" destOrd="0" parTransId="{78242A74-8986-4648-9BC3-8FF9B9597C0C}" sibTransId="{564B814D-615B-441C-8A57-DB7B5F522ED8}"/>
    <dgm:cxn modelId="{713E47AE-0A78-4541-9034-0657A4D0C3EB}" type="presOf" srcId="{0FAF8E2A-D0A9-4B67-B275-5B2DF1FC31B3}" destId="{26E8CFE0-C2D4-4542-BB6C-F71E8BBCC67B}" srcOrd="0" destOrd="0" presId="urn:microsoft.com/office/officeart/2005/8/layout/vList5"/>
    <dgm:cxn modelId="{FAB845EB-9F5E-44EB-A5C7-25F4AAC59E7C}" srcId="{7D3023AE-CDD4-418A-A6CD-F6C23B0CD099}" destId="{783CF509-945D-4695-B5AB-5C1B6C8E04E4}" srcOrd="1" destOrd="0" parTransId="{C0C3F0D9-542F-4754-9D7E-33E49A677A7A}" sibTransId="{09CBF50E-27E6-4E3D-BD31-339C8B82FF40}"/>
    <dgm:cxn modelId="{05B4F7EF-909C-4808-B68F-5F2E969098DB}" type="presOf" srcId="{F35D6E10-D652-40E0-8F53-CCD0A39D893F}" destId="{374D570C-56DC-4CBD-A35F-FE2DF8613BBB}" srcOrd="0" destOrd="0" presId="urn:microsoft.com/office/officeart/2005/8/layout/vList5"/>
    <dgm:cxn modelId="{DB0432BA-423A-47E9-951C-DA27E63F0F8E}" type="presOf" srcId="{7D3023AE-CDD4-418A-A6CD-F6C23B0CD099}" destId="{FF4BD0B8-E67D-4864-AAA3-C4E3B9BAA2DF}" srcOrd="0" destOrd="0" presId="urn:microsoft.com/office/officeart/2005/8/layout/vList5"/>
    <dgm:cxn modelId="{5DA15597-2C87-4474-BDBE-016486AF5646}" srcId="{7D3023AE-CDD4-418A-A6CD-F6C23B0CD099}" destId="{0FAF8E2A-D0A9-4B67-B275-5B2DF1FC31B3}" srcOrd="2" destOrd="0" parTransId="{C1B82C2A-83BF-4FD7-8773-40F348AE0E0B}" sibTransId="{C531FA5E-497C-4CEE-B57F-8182887FD34D}"/>
    <dgm:cxn modelId="{6506A505-0673-44DE-A941-8191572EEF4F}" type="presOf" srcId="{783CF509-945D-4695-B5AB-5C1B6C8E04E4}" destId="{C284104E-0D74-49BD-A2C5-6E94648E0362}" srcOrd="0" destOrd="0" presId="urn:microsoft.com/office/officeart/2005/8/layout/vList5"/>
    <dgm:cxn modelId="{0B11F23E-C61E-4818-A823-FC3B9F8F1796}" type="presParOf" srcId="{FF4BD0B8-E67D-4864-AAA3-C4E3B9BAA2DF}" destId="{9CD416E3-0290-4EF3-8D07-38AEE4AB83C7}" srcOrd="0" destOrd="0" presId="urn:microsoft.com/office/officeart/2005/8/layout/vList5"/>
    <dgm:cxn modelId="{6053EA45-EB1D-4D49-96DF-4D9A2F5362D2}" type="presParOf" srcId="{9CD416E3-0290-4EF3-8D07-38AEE4AB83C7}" destId="{374D570C-56DC-4CBD-A35F-FE2DF8613BBB}" srcOrd="0" destOrd="0" presId="urn:microsoft.com/office/officeart/2005/8/layout/vList5"/>
    <dgm:cxn modelId="{B897BE75-9CE9-486B-9C27-86F34F2FD2F3}" type="presParOf" srcId="{FF4BD0B8-E67D-4864-AAA3-C4E3B9BAA2DF}" destId="{4CC7CB56-B15D-415F-88DE-35B242531BA4}" srcOrd="1" destOrd="0" presId="urn:microsoft.com/office/officeart/2005/8/layout/vList5"/>
    <dgm:cxn modelId="{C1B4C0E1-8918-4F15-8051-3B3A79D9C903}" type="presParOf" srcId="{FF4BD0B8-E67D-4864-AAA3-C4E3B9BAA2DF}" destId="{C255FD5D-DE3A-4687-8E41-7E6D04527C95}" srcOrd="2" destOrd="0" presId="urn:microsoft.com/office/officeart/2005/8/layout/vList5"/>
    <dgm:cxn modelId="{3B5D584C-008D-4326-BB8B-CEC01961A859}" type="presParOf" srcId="{C255FD5D-DE3A-4687-8E41-7E6D04527C95}" destId="{C284104E-0D74-49BD-A2C5-6E94648E0362}" srcOrd="0" destOrd="0" presId="urn:microsoft.com/office/officeart/2005/8/layout/vList5"/>
    <dgm:cxn modelId="{378EE3C4-FAD7-4131-BEC7-B207FA6FEEB4}" type="presParOf" srcId="{FF4BD0B8-E67D-4864-AAA3-C4E3B9BAA2DF}" destId="{EE3E101F-8C9D-4D90-B336-155DDEFB03AF}" srcOrd="3" destOrd="0" presId="urn:microsoft.com/office/officeart/2005/8/layout/vList5"/>
    <dgm:cxn modelId="{080509BB-390F-4567-8841-02375354870F}" type="presParOf" srcId="{FF4BD0B8-E67D-4864-AAA3-C4E3B9BAA2DF}" destId="{C92C6B13-62E9-4853-89C5-FB3A633397AE}" srcOrd="4" destOrd="0" presId="urn:microsoft.com/office/officeart/2005/8/layout/vList5"/>
    <dgm:cxn modelId="{4C2791D9-1E47-461D-BA9D-CAA71ED64EE4}" type="presParOf" srcId="{C92C6B13-62E9-4853-89C5-FB3A633397AE}" destId="{26E8CFE0-C2D4-4542-BB6C-F71E8BBCC67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305381-69D1-4383-8B93-1A098F65ED9C}" type="doc">
      <dgm:prSet loTypeId="urn:microsoft.com/office/officeart/2005/8/layout/chevron2" loCatId="process" qsTypeId="urn:microsoft.com/office/officeart/2005/8/quickstyle/3d1" qsCatId="3D" csTypeId="urn:microsoft.com/office/officeart/2005/8/colors/accent0_3" csCatId="mainScheme" phldr="1"/>
      <dgm:spPr/>
      <dgm:t>
        <a:bodyPr/>
        <a:lstStyle/>
        <a:p>
          <a:endParaRPr lang="en-GB"/>
        </a:p>
      </dgm:t>
    </dgm:pt>
    <dgm:pt modelId="{5988F164-E973-4D68-9B9C-DC6AAA0257B3}">
      <dgm:prSet phldrT="[Text]"/>
      <dgm:spPr/>
      <dgm:t>
        <a:bodyPr/>
        <a:lstStyle/>
        <a:p>
          <a:r>
            <a:rPr lang="en-US" altLang="en-US" dirty="0" err="1"/>
            <a:t>Kuka</a:t>
          </a:r>
          <a:r>
            <a:rPr lang="en-US" altLang="en-US" dirty="0"/>
            <a:t> </a:t>
          </a:r>
          <a:r>
            <a:rPr lang="en-US" altLang="en-US" dirty="0" err="1"/>
            <a:t>voi</a:t>
          </a:r>
          <a:r>
            <a:rPr lang="en-US" altLang="en-US" dirty="0"/>
            <a:t> </a:t>
          </a:r>
          <a:r>
            <a:rPr lang="en-US" altLang="en-US" dirty="0" err="1"/>
            <a:t>painostaa</a:t>
          </a:r>
          <a:r>
            <a:rPr lang="en-US" altLang="en-US" dirty="0"/>
            <a:t> </a:t>
          </a:r>
          <a:r>
            <a:rPr lang="en-US" altLang="en-US" dirty="0" err="1"/>
            <a:t>urheilijaa</a:t>
          </a:r>
          <a:r>
            <a:rPr lang="en-US" altLang="en-US" dirty="0"/>
            <a:t>?</a:t>
          </a:r>
          <a:endParaRPr lang="en-GB" dirty="0"/>
        </a:p>
      </dgm:t>
    </dgm:pt>
    <dgm:pt modelId="{C41558C5-F4C2-4FC1-B99C-B60A5B28916A}" type="parTrans" cxnId="{D615080C-403E-4B48-8BD7-0D6E51CD020C}">
      <dgm:prSet/>
      <dgm:spPr/>
      <dgm:t>
        <a:bodyPr/>
        <a:lstStyle/>
        <a:p>
          <a:endParaRPr lang="en-GB"/>
        </a:p>
      </dgm:t>
    </dgm:pt>
    <dgm:pt modelId="{59B43203-125B-4206-BC75-E710BEDA8305}" type="sibTrans" cxnId="{D615080C-403E-4B48-8BD7-0D6E51CD020C}">
      <dgm:prSet/>
      <dgm:spPr/>
      <dgm:t>
        <a:bodyPr/>
        <a:lstStyle/>
        <a:p>
          <a:endParaRPr lang="en-GB"/>
        </a:p>
      </dgm:t>
    </dgm:pt>
    <dgm:pt modelId="{895259FF-2852-4858-BA46-484B77DEC5EE}">
      <dgm:prSet phldrT="[Text]"/>
      <dgm:spPr/>
      <dgm:t>
        <a:bodyPr/>
        <a:lstStyle/>
        <a:p>
          <a:r>
            <a:rPr lang="en-US" altLang="en-US" dirty="0" err="1"/>
            <a:t>Seuran</a:t>
          </a:r>
          <a:r>
            <a:rPr lang="en-US" altLang="en-US" dirty="0"/>
            <a:t> </a:t>
          </a:r>
          <a:r>
            <a:rPr lang="en-US" altLang="en-US" dirty="0" err="1"/>
            <a:t>työntekijä</a:t>
          </a:r>
          <a:r>
            <a:rPr lang="en-US" altLang="en-US" dirty="0"/>
            <a:t>, </a:t>
          </a:r>
          <a:r>
            <a:rPr lang="en-US" altLang="en-US" dirty="0" err="1"/>
            <a:t>agentti</a:t>
          </a:r>
          <a:r>
            <a:rPr lang="en-US" altLang="en-US" dirty="0"/>
            <a:t>/</a:t>
          </a:r>
          <a:r>
            <a:rPr lang="en-US" altLang="en-US" dirty="0" err="1"/>
            <a:t>manageri</a:t>
          </a:r>
          <a:r>
            <a:rPr lang="en-US" altLang="en-US" dirty="0"/>
            <a:t>, </a:t>
          </a:r>
          <a:r>
            <a:rPr lang="en-US" altLang="en-US" dirty="0" err="1"/>
            <a:t>valmentaja</a:t>
          </a:r>
          <a:r>
            <a:rPr lang="en-US" altLang="en-US" dirty="0"/>
            <a:t>, </a:t>
          </a:r>
          <a:r>
            <a:rPr lang="en-US" altLang="en-US" dirty="0" err="1"/>
            <a:t>joukkuekaveri</a:t>
          </a:r>
          <a:endParaRPr lang="en-GB" dirty="0"/>
        </a:p>
      </dgm:t>
    </dgm:pt>
    <dgm:pt modelId="{D1FAB993-89A1-455D-9F39-4FD923D8A556}" type="parTrans" cxnId="{3A54D883-8500-4622-A099-96B7630A4241}">
      <dgm:prSet/>
      <dgm:spPr/>
      <dgm:t>
        <a:bodyPr/>
        <a:lstStyle/>
        <a:p>
          <a:endParaRPr lang="en-GB"/>
        </a:p>
      </dgm:t>
    </dgm:pt>
    <dgm:pt modelId="{1B2F543B-AC89-4BDD-A1C2-7D85701FE98A}" type="sibTrans" cxnId="{3A54D883-8500-4622-A099-96B7630A4241}">
      <dgm:prSet/>
      <dgm:spPr/>
      <dgm:t>
        <a:bodyPr/>
        <a:lstStyle/>
        <a:p>
          <a:endParaRPr lang="en-GB"/>
        </a:p>
      </dgm:t>
    </dgm:pt>
    <dgm:pt modelId="{17EAA1DB-EE24-4BCA-A7FA-5A035E05AA71}">
      <dgm:prSet phldrT="[Text]"/>
      <dgm:spPr/>
      <dgm:t>
        <a:bodyPr/>
        <a:lstStyle/>
        <a:p>
          <a:r>
            <a:rPr lang="en-US" altLang="en-US" dirty="0" err="1"/>
            <a:t>Perhe</a:t>
          </a:r>
          <a:r>
            <a:rPr lang="en-US" altLang="en-US" dirty="0"/>
            <a:t>/</a:t>
          </a:r>
          <a:r>
            <a:rPr lang="en-US" altLang="en-US" dirty="0" err="1"/>
            <a:t>ystävät</a:t>
          </a:r>
          <a:endParaRPr lang="en-GB" dirty="0"/>
        </a:p>
      </dgm:t>
    </dgm:pt>
    <dgm:pt modelId="{BC00282B-BCDE-491F-8208-5AE9434B4EB9}" type="parTrans" cxnId="{23C538ED-7836-43FE-BDE5-7E3E1014F673}">
      <dgm:prSet/>
      <dgm:spPr/>
      <dgm:t>
        <a:bodyPr/>
        <a:lstStyle/>
        <a:p>
          <a:endParaRPr lang="en-GB"/>
        </a:p>
      </dgm:t>
    </dgm:pt>
    <dgm:pt modelId="{4E297FEF-742B-4F58-9FA7-247D85425C5B}" type="sibTrans" cxnId="{23C538ED-7836-43FE-BDE5-7E3E1014F673}">
      <dgm:prSet/>
      <dgm:spPr/>
      <dgm:t>
        <a:bodyPr/>
        <a:lstStyle/>
        <a:p>
          <a:endParaRPr lang="en-GB"/>
        </a:p>
      </dgm:t>
    </dgm:pt>
    <dgm:pt modelId="{BF8846BA-CB69-4309-9002-4E2A13699F10}">
      <dgm:prSet phldrT="[Text]"/>
      <dgm:spPr/>
      <dgm:t>
        <a:bodyPr/>
        <a:lstStyle/>
        <a:p>
          <a:r>
            <a:rPr lang="en-US" altLang="en-US" dirty="0" err="1"/>
            <a:t>Miten</a:t>
          </a:r>
          <a:r>
            <a:rPr lang="en-US" altLang="en-US" dirty="0"/>
            <a:t> </a:t>
          </a:r>
          <a:r>
            <a:rPr lang="en-US" altLang="en-US" dirty="0" err="1"/>
            <a:t>painostus</a:t>
          </a:r>
          <a:r>
            <a:rPr lang="en-US" altLang="en-US" dirty="0"/>
            <a:t> </a:t>
          </a:r>
          <a:r>
            <a:rPr lang="en-US" altLang="en-US" dirty="0" err="1"/>
            <a:t>ilmenee</a:t>
          </a:r>
          <a:r>
            <a:rPr lang="en-US" altLang="en-US" dirty="0"/>
            <a:t>?</a:t>
          </a:r>
          <a:endParaRPr lang="en-GB" dirty="0"/>
        </a:p>
      </dgm:t>
    </dgm:pt>
    <dgm:pt modelId="{538C61A6-7A47-480A-8B39-FFDA282F1B04}" type="parTrans" cxnId="{A03BD60A-D870-4551-8677-ACBA0F97052B}">
      <dgm:prSet/>
      <dgm:spPr/>
      <dgm:t>
        <a:bodyPr/>
        <a:lstStyle/>
        <a:p>
          <a:endParaRPr lang="en-GB"/>
        </a:p>
      </dgm:t>
    </dgm:pt>
    <dgm:pt modelId="{AD34015B-B10F-4517-B254-2EAD2810AFA4}" type="sibTrans" cxnId="{A03BD60A-D870-4551-8677-ACBA0F97052B}">
      <dgm:prSet/>
      <dgm:spPr/>
      <dgm:t>
        <a:bodyPr/>
        <a:lstStyle/>
        <a:p>
          <a:endParaRPr lang="en-GB"/>
        </a:p>
      </dgm:t>
    </dgm:pt>
    <dgm:pt modelId="{E424EFF4-E83B-4BA6-9958-240CF515FF2F}">
      <dgm:prSet phldrT="[Text]"/>
      <dgm:spPr/>
      <dgm:t>
        <a:bodyPr/>
        <a:lstStyle/>
        <a:p>
          <a:r>
            <a:rPr lang="en-US" altLang="en-US" dirty="0" err="1"/>
            <a:t>Uhkauksina</a:t>
          </a:r>
          <a:endParaRPr lang="en-GB" dirty="0"/>
        </a:p>
      </dgm:t>
    </dgm:pt>
    <dgm:pt modelId="{B6B2E928-E245-413F-9AFE-CB2CDA356B81}" type="parTrans" cxnId="{112F7D07-0DDB-4A86-BEB9-6C3FD048EBD6}">
      <dgm:prSet/>
      <dgm:spPr/>
      <dgm:t>
        <a:bodyPr/>
        <a:lstStyle/>
        <a:p>
          <a:endParaRPr lang="en-GB"/>
        </a:p>
      </dgm:t>
    </dgm:pt>
    <dgm:pt modelId="{A7C82EF8-FC7A-4CFA-806C-64A87862AEF9}" type="sibTrans" cxnId="{112F7D07-0DDB-4A86-BEB9-6C3FD048EBD6}">
      <dgm:prSet/>
      <dgm:spPr/>
      <dgm:t>
        <a:bodyPr/>
        <a:lstStyle/>
        <a:p>
          <a:endParaRPr lang="en-GB"/>
        </a:p>
      </dgm:t>
    </dgm:pt>
    <dgm:pt modelId="{17EBA230-B233-4F93-A37F-5C94C10D36B9}">
      <dgm:prSet phldrT="[Text]"/>
      <dgm:spPr/>
      <dgm:t>
        <a:bodyPr/>
        <a:lstStyle/>
        <a:p>
          <a:r>
            <a:rPr lang="en-US" altLang="en-US" dirty="0" err="1"/>
            <a:t>Palkintoina</a:t>
          </a:r>
          <a:r>
            <a:rPr lang="en-US" altLang="en-US" dirty="0"/>
            <a:t>/</a:t>
          </a:r>
          <a:r>
            <a:rPr lang="en-US" altLang="en-US" dirty="0" err="1"/>
            <a:t>hyötyinä</a:t>
          </a:r>
          <a:endParaRPr lang="en-GB" dirty="0"/>
        </a:p>
      </dgm:t>
    </dgm:pt>
    <dgm:pt modelId="{0D357815-F18F-4869-AAF0-0279A35E3164}" type="parTrans" cxnId="{37107583-DD0E-490D-9A79-E72B42613069}">
      <dgm:prSet/>
      <dgm:spPr/>
      <dgm:t>
        <a:bodyPr/>
        <a:lstStyle/>
        <a:p>
          <a:endParaRPr lang="en-GB"/>
        </a:p>
      </dgm:t>
    </dgm:pt>
    <dgm:pt modelId="{0B279ABC-CE69-41EC-89F6-CE5CD9283CCE}" type="sibTrans" cxnId="{37107583-DD0E-490D-9A79-E72B42613069}">
      <dgm:prSet/>
      <dgm:spPr/>
      <dgm:t>
        <a:bodyPr/>
        <a:lstStyle/>
        <a:p>
          <a:endParaRPr lang="en-GB"/>
        </a:p>
      </dgm:t>
    </dgm:pt>
    <dgm:pt modelId="{AEACBA1D-EA8D-4F89-806E-FDEF7E8C30AF}">
      <dgm:prSet phldrT="[Text]"/>
      <dgm:spPr/>
      <dgm:t>
        <a:bodyPr/>
        <a:lstStyle/>
        <a:p>
          <a:r>
            <a:rPr lang="en-GB" dirty="0" err="1"/>
            <a:t>Rikollisverkostot</a:t>
          </a:r>
          <a:endParaRPr lang="en-GB" dirty="0"/>
        </a:p>
      </dgm:t>
    </dgm:pt>
    <dgm:pt modelId="{AFD3DC39-0673-47FA-BB67-05400DFC2519}" type="parTrans" cxnId="{987D84CC-F808-4E8D-9847-FC5B8989CEF4}">
      <dgm:prSet/>
      <dgm:spPr/>
      <dgm:t>
        <a:bodyPr/>
        <a:lstStyle/>
        <a:p>
          <a:endParaRPr lang="en-GB"/>
        </a:p>
      </dgm:t>
    </dgm:pt>
    <dgm:pt modelId="{0C771B48-E5E8-4567-B83F-A9FB337E8AC7}" type="sibTrans" cxnId="{987D84CC-F808-4E8D-9847-FC5B8989CEF4}">
      <dgm:prSet/>
      <dgm:spPr/>
      <dgm:t>
        <a:bodyPr/>
        <a:lstStyle/>
        <a:p>
          <a:endParaRPr lang="en-GB"/>
        </a:p>
      </dgm:t>
    </dgm:pt>
    <dgm:pt modelId="{460E4C6F-2E9A-44CA-82C0-81CEF2EEA771}">
      <dgm:prSet phldrT="[Text]"/>
      <dgm:spPr/>
      <dgm:t>
        <a:bodyPr/>
        <a:lstStyle/>
        <a:p>
          <a:r>
            <a:rPr lang="en-US" altLang="en-US" dirty="0" err="1">
              <a:solidFill>
                <a:schemeClr val="tx1"/>
              </a:solidFill>
            </a:rPr>
            <a:t>Vastauksina</a:t>
          </a:r>
          <a:r>
            <a:rPr lang="en-US" altLang="en-US" dirty="0">
              <a:solidFill>
                <a:schemeClr val="tx1"/>
              </a:solidFill>
            </a:rPr>
            <a:t> </a:t>
          </a:r>
          <a:r>
            <a:rPr lang="en-US" altLang="en-US" dirty="0" err="1">
              <a:solidFill>
                <a:schemeClr val="tx1"/>
              </a:solidFill>
            </a:rPr>
            <a:t>tarpeisiin</a:t>
          </a:r>
          <a:endParaRPr lang="en-GB" dirty="0">
            <a:solidFill>
              <a:schemeClr val="tx1"/>
            </a:solidFill>
          </a:endParaRPr>
        </a:p>
      </dgm:t>
    </dgm:pt>
    <dgm:pt modelId="{0D39C56D-90DD-4E12-A517-64EE402D28A4}" type="parTrans" cxnId="{03A5F2E9-C9C0-4BC4-A72B-5FFAEE1530B8}">
      <dgm:prSet/>
      <dgm:spPr/>
      <dgm:t>
        <a:bodyPr/>
        <a:lstStyle/>
        <a:p>
          <a:endParaRPr lang="fi-FI"/>
        </a:p>
      </dgm:t>
    </dgm:pt>
    <dgm:pt modelId="{DFF25DD1-529A-4A95-84AB-A50D0960082E}" type="sibTrans" cxnId="{03A5F2E9-C9C0-4BC4-A72B-5FFAEE1530B8}">
      <dgm:prSet/>
      <dgm:spPr/>
      <dgm:t>
        <a:bodyPr/>
        <a:lstStyle/>
        <a:p>
          <a:endParaRPr lang="fi-FI"/>
        </a:p>
      </dgm:t>
    </dgm:pt>
    <dgm:pt modelId="{3F3ADC1A-D083-46A1-B902-9F743E2E942F}" type="pres">
      <dgm:prSet presAssocID="{30305381-69D1-4383-8B93-1A098F65ED9C}" presName="linearFlow" presStyleCnt="0">
        <dgm:presLayoutVars>
          <dgm:dir/>
          <dgm:animLvl val="lvl"/>
          <dgm:resizeHandles val="exact"/>
        </dgm:presLayoutVars>
      </dgm:prSet>
      <dgm:spPr/>
      <dgm:t>
        <a:bodyPr/>
        <a:lstStyle/>
        <a:p>
          <a:endParaRPr lang="en-US"/>
        </a:p>
      </dgm:t>
    </dgm:pt>
    <dgm:pt modelId="{F0F1F5C7-2C59-44ED-8DFF-894DA259DBA6}" type="pres">
      <dgm:prSet presAssocID="{5988F164-E973-4D68-9B9C-DC6AAA0257B3}" presName="composite" presStyleCnt="0"/>
      <dgm:spPr/>
    </dgm:pt>
    <dgm:pt modelId="{FE437886-01C6-4FAC-A4D8-214AFD3D4457}" type="pres">
      <dgm:prSet presAssocID="{5988F164-E973-4D68-9B9C-DC6AAA0257B3}" presName="parentText" presStyleLbl="alignNode1" presStyleIdx="0" presStyleCnt="2">
        <dgm:presLayoutVars>
          <dgm:chMax val="1"/>
          <dgm:bulletEnabled val="1"/>
        </dgm:presLayoutVars>
      </dgm:prSet>
      <dgm:spPr/>
      <dgm:t>
        <a:bodyPr/>
        <a:lstStyle/>
        <a:p>
          <a:endParaRPr lang="en-US"/>
        </a:p>
      </dgm:t>
    </dgm:pt>
    <dgm:pt modelId="{4164EB04-8179-4800-AB98-F3515F4888B2}" type="pres">
      <dgm:prSet presAssocID="{5988F164-E973-4D68-9B9C-DC6AAA0257B3}" presName="descendantText" presStyleLbl="alignAcc1" presStyleIdx="0" presStyleCnt="2">
        <dgm:presLayoutVars>
          <dgm:bulletEnabled val="1"/>
        </dgm:presLayoutVars>
      </dgm:prSet>
      <dgm:spPr/>
      <dgm:t>
        <a:bodyPr/>
        <a:lstStyle/>
        <a:p>
          <a:endParaRPr lang="en-US"/>
        </a:p>
      </dgm:t>
    </dgm:pt>
    <dgm:pt modelId="{3F92E23D-8E56-4E6B-9E32-8B9897BBA745}" type="pres">
      <dgm:prSet presAssocID="{59B43203-125B-4206-BC75-E710BEDA8305}" presName="sp" presStyleCnt="0"/>
      <dgm:spPr/>
    </dgm:pt>
    <dgm:pt modelId="{EE49FB8A-5814-4588-A37C-E2EC6005C2B2}" type="pres">
      <dgm:prSet presAssocID="{BF8846BA-CB69-4309-9002-4E2A13699F10}" presName="composite" presStyleCnt="0"/>
      <dgm:spPr/>
    </dgm:pt>
    <dgm:pt modelId="{8A4D26F4-458B-4EE2-9039-6DFDC193E8E8}" type="pres">
      <dgm:prSet presAssocID="{BF8846BA-CB69-4309-9002-4E2A13699F10}" presName="parentText" presStyleLbl="alignNode1" presStyleIdx="1" presStyleCnt="2">
        <dgm:presLayoutVars>
          <dgm:chMax val="1"/>
          <dgm:bulletEnabled val="1"/>
        </dgm:presLayoutVars>
      </dgm:prSet>
      <dgm:spPr/>
      <dgm:t>
        <a:bodyPr/>
        <a:lstStyle/>
        <a:p>
          <a:endParaRPr lang="en-US"/>
        </a:p>
      </dgm:t>
    </dgm:pt>
    <dgm:pt modelId="{4BE164EE-A2E9-4711-834B-7B296182775E}" type="pres">
      <dgm:prSet presAssocID="{BF8846BA-CB69-4309-9002-4E2A13699F10}" presName="descendantText" presStyleLbl="alignAcc1" presStyleIdx="1" presStyleCnt="2" custLinFactNeighborY="0">
        <dgm:presLayoutVars>
          <dgm:bulletEnabled val="1"/>
        </dgm:presLayoutVars>
      </dgm:prSet>
      <dgm:spPr/>
      <dgm:t>
        <a:bodyPr/>
        <a:lstStyle/>
        <a:p>
          <a:endParaRPr lang="en-US"/>
        </a:p>
      </dgm:t>
    </dgm:pt>
  </dgm:ptLst>
  <dgm:cxnLst>
    <dgm:cxn modelId="{A03BD60A-D870-4551-8677-ACBA0F97052B}" srcId="{30305381-69D1-4383-8B93-1A098F65ED9C}" destId="{BF8846BA-CB69-4309-9002-4E2A13699F10}" srcOrd="1" destOrd="0" parTransId="{538C61A6-7A47-480A-8B39-FFDA282F1B04}" sibTransId="{AD34015B-B10F-4517-B254-2EAD2810AFA4}"/>
    <dgm:cxn modelId="{3A54D883-8500-4622-A099-96B7630A4241}" srcId="{5988F164-E973-4D68-9B9C-DC6AAA0257B3}" destId="{895259FF-2852-4858-BA46-484B77DEC5EE}" srcOrd="0" destOrd="0" parTransId="{D1FAB993-89A1-455D-9F39-4FD923D8A556}" sibTransId="{1B2F543B-AC89-4BDD-A1C2-7D85701FE98A}"/>
    <dgm:cxn modelId="{D615080C-403E-4B48-8BD7-0D6E51CD020C}" srcId="{30305381-69D1-4383-8B93-1A098F65ED9C}" destId="{5988F164-E973-4D68-9B9C-DC6AAA0257B3}" srcOrd="0" destOrd="0" parTransId="{C41558C5-F4C2-4FC1-B99C-B60A5B28916A}" sibTransId="{59B43203-125B-4206-BC75-E710BEDA8305}"/>
    <dgm:cxn modelId="{6582A948-4BDC-4531-8FDE-4ABC9C5B50C5}" type="presOf" srcId="{AEACBA1D-EA8D-4F89-806E-FDEF7E8C30AF}" destId="{4164EB04-8179-4800-AB98-F3515F4888B2}" srcOrd="0" destOrd="2" presId="urn:microsoft.com/office/officeart/2005/8/layout/chevron2"/>
    <dgm:cxn modelId="{E769FE87-D02B-49A5-BEB8-648FD6E5FB3C}" type="presOf" srcId="{E424EFF4-E83B-4BA6-9958-240CF515FF2F}" destId="{4BE164EE-A2E9-4711-834B-7B296182775E}" srcOrd="0" destOrd="0" presId="urn:microsoft.com/office/officeart/2005/8/layout/chevron2"/>
    <dgm:cxn modelId="{BDE41911-EC28-45FF-AA7C-FA24D7F501CC}" type="presOf" srcId="{5988F164-E973-4D68-9B9C-DC6AAA0257B3}" destId="{FE437886-01C6-4FAC-A4D8-214AFD3D4457}" srcOrd="0" destOrd="0" presId="urn:microsoft.com/office/officeart/2005/8/layout/chevron2"/>
    <dgm:cxn modelId="{C007153B-EBCC-4187-AE1F-67DDFF6F8CAD}" type="presOf" srcId="{30305381-69D1-4383-8B93-1A098F65ED9C}" destId="{3F3ADC1A-D083-46A1-B902-9F743E2E942F}" srcOrd="0" destOrd="0" presId="urn:microsoft.com/office/officeart/2005/8/layout/chevron2"/>
    <dgm:cxn modelId="{082D29F4-4691-4A2C-80FE-8C99AF54F611}" type="presOf" srcId="{460E4C6F-2E9A-44CA-82C0-81CEF2EEA771}" destId="{4BE164EE-A2E9-4711-834B-7B296182775E}" srcOrd="0" destOrd="2" presId="urn:microsoft.com/office/officeart/2005/8/layout/chevron2"/>
    <dgm:cxn modelId="{112F7D07-0DDB-4A86-BEB9-6C3FD048EBD6}" srcId="{BF8846BA-CB69-4309-9002-4E2A13699F10}" destId="{E424EFF4-E83B-4BA6-9958-240CF515FF2F}" srcOrd="0" destOrd="0" parTransId="{B6B2E928-E245-413F-9AFE-CB2CDA356B81}" sibTransId="{A7C82EF8-FC7A-4CFA-806C-64A87862AEF9}"/>
    <dgm:cxn modelId="{A2617608-7687-4537-9F6B-DC2A0EEB95DD}" type="presOf" srcId="{895259FF-2852-4858-BA46-484B77DEC5EE}" destId="{4164EB04-8179-4800-AB98-F3515F4888B2}" srcOrd="0" destOrd="0" presId="urn:microsoft.com/office/officeart/2005/8/layout/chevron2"/>
    <dgm:cxn modelId="{2B008DE3-0543-4639-8A53-509188DE3B02}" type="presOf" srcId="{17EAA1DB-EE24-4BCA-A7FA-5A035E05AA71}" destId="{4164EB04-8179-4800-AB98-F3515F4888B2}" srcOrd="0" destOrd="1" presId="urn:microsoft.com/office/officeart/2005/8/layout/chevron2"/>
    <dgm:cxn modelId="{23C538ED-7836-43FE-BDE5-7E3E1014F673}" srcId="{5988F164-E973-4D68-9B9C-DC6AAA0257B3}" destId="{17EAA1DB-EE24-4BCA-A7FA-5A035E05AA71}" srcOrd="1" destOrd="0" parTransId="{BC00282B-BCDE-491F-8208-5AE9434B4EB9}" sibTransId="{4E297FEF-742B-4F58-9FA7-247D85425C5B}"/>
    <dgm:cxn modelId="{37107583-DD0E-490D-9A79-E72B42613069}" srcId="{BF8846BA-CB69-4309-9002-4E2A13699F10}" destId="{17EBA230-B233-4F93-A37F-5C94C10D36B9}" srcOrd="1" destOrd="0" parTransId="{0D357815-F18F-4869-AAF0-0279A35E3164}" sibTransId="{0B279ABC-CE69-41EC-89F6-CE5CD9283CCE}"/>
    <dgm:cxn modelId="{9C86CD2B-B677-4A26-86F0-53EE4053A5AC}" type="presOf" srcId="{BF8846BA-CB69-4309-9002-4E2A13699F10}" destId="{8A4D26F4-458B-4EE2-9039-6DFDC193E8E8}" srcOrd="0" destOrd="0" presId="urn:microsoft.com/office/officeart/2005/8/layout/chevron2"/>
    <dgm:cxn modelId="{987D84CC-F808-4E8D-9847-FC5B8989CEF4}" srcId="{5988F164-E973-4D68-9B9C-DC6AAA0257B3}" destId="{AEACBA1D-EA8D-4F89-806E-FDEF7E8C30AF}" srcOrd="2" destOrd="0" parTransId="{AFD3DC39-0673-47FA-BB67-05400DFC2519}" sibTransId="{0C771B48-E5E8-4567-B83F-A9FB337E8AC7}"/>
    <dgm:cxn modelId="{03A5F2E9-C9C0-4BC4-A72B-5FFAEE1530B8}" srcId="{BF8846BA-CB69-4309-9002-4E2A13699F10}" destId="{460E4C6F-2E9A-44CA-82C0-81CEF2EEA771}" srcOrd="2" destOrd="0" parTransId="{0D39C56D-90DD-4E12-A517-64EE402D28A4}" sibTransId="{DFF25DD1-529A-4A95-84AB-A50D0960082E}"/>
    <dgm:cxn modelId="{D55279C6-ED44-453A-8631-B03B5042E1C7}" type="presOf" srcId="{17EBA230-B233-4F93-A37F-5C94C10D36B9}" destId="{4BE164EE-A2E9-4711-834B-7B296182775E}" srcOrd="0" destOrd="1" presId="urn:microsoft.com/office/officeart/2005/8/layout/chevron2"/>
    <dgm:cxn modelId="{D0A1A0C4-57A1-4071-9B6E-ECF021DD7DC4}" type="presParOf" srcId="{3F3ADC1A-D083-46A1-B902-9F743E2E942F}" destId="{F0F1F5C7-2C59-44ED-8DFF-894DA259DBA6}" srcOrd="0" destOrd="0" presId="urn:microsoft.com/office/officeart/2005/8/layout/chevron2"/>
    <dgm:cxn modelId="{B13AECCA-2302-42CE-B0EC-110573837058}" type="presParOf" srcId="{F0F1F5C7-2C59-44ED-8DFF-894DA259DBA6}" destId="{FE437886-01C6-4FAC-A4D8-214AFD3D4457}" srcOrd="0" destOrd="0" presId="urn:microsoft.com/office/officeart/2005/8/layout/chevron2"/>
    <dgm:cxn modelId="{EEE053FE-E224-4655-AA8D-9BB57036A426}" type="presParOf" srcId="{F0F1F5C7-2C59-44ED-8DFF-894DA259DBA6}" destId="{4164EB04-8179-4800-AB98-F3515F4888B2}" srcOrd="1" destOrd="0" presId="urn:microsoft.com/office/officeart/2005/8/layout/chevron2"/>
    <dgm:cxn modelId="{CA975FEA-084D-4C1D-BC70-5A3385F4DFFE}" type="presParOf" srcId="{3F3ADC1A-D083-46A1-B902-9F743E2E942F}" destId="{3F92E23D-8E56-4E6B-9E32-8B9897BBA745}" srcOrd="1" destOrd="0" presId="urn:microsoft.com/office/officeart/2005/8/layout/chevron2"/>
    <dgm:cxn modelId="{446D4C4E-1B77-4FF7-9E41-364BA5488BC0}" type="presParOf" srcId="{3F3ADC1A-D083-46A1-B902-9F743E2E942F}" destId="{EE49FB8A-5814-4588-A37C-E2EC6005C2B2}" srcOrd="2" destOrd="0" presId="urn:microsoft.com/office/officeart/2005/8/layout/chevron2"/>
    <dgm:cxn modelId="{CA5A1071-E4F3-4596-AFE3-51819A32C8A7}" type="presParOf" srcId="{EE49FB8A-5814-4588-A37C-E2EC6005C2B2}" destId="{8A4D26F4-458B-4EE2-9039-6DFDC193E8E8}" srcOrd="0" destOrd="0" presId="urn:microsoft.com/office/officeart/2005/8/layout/chevron2"/>
    <dgm:cxn modelId="{7E393D24-1065-454D-BE14-CCC40F0569BF}" type="presParOf" srcId="{EE49FB8A-5814-4588-A37C-E2EC6005C2B2}" destId="{4BE164EE-A2E9-4711-834B-7B296182775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5A81B-A866-45C3-A527-07F886871970}">
      <dsp:nvSpPr>
        <dsp:cNvPr id="0" name=""/>
        <dsp:cNvSpPr/>
      </dsp:nvSpPr>
      <dsp:spPr>
        <a:xfrm rot="10800000">
          <a:off x="1418574" y="191252"/>
          <a:ext cx="5720322" cy="529037"/>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291" tIns="91440" rIns="170688" bIns="91440" numCol="1" spcCol="1270" anchor="ctr" anchorCtr="0">
          <a:noAutofit/>
        </a:bodyPr>
        <a:lstStyle/>
        <a:p>
          <a:pPr lvl="0" algn="ctr" defTabSz="1066800">
            <a:lnSpc>
              <a:spcPct val="90000"/>
            </a:lnSpc>
            <a:spcBef>
              <a:spcPct val="0"/>
            </a:spcBef>
            <a:spcAft>
              <a:spcPct val="35000"/>
            </a:spcAft>
          </a:pPr>
          <a:r>
            <a:rPr lang="en-GB" sz="2400" kern="1200" dirty="0" err="1"/>
            <a:t>Seura</a:t>
          </a:r>
          <a:r>
            <a:rPr lang="en-GB" sz="2400" kern="1200" dirty="0"/>
            <a:t> (</a:t>
          </a:r>
          <a:r>
            <a:rPr lang="en-GB" sz="2400" kern="1200" dirty="0" err="1"/>
            <a:t>omistaja</a:t>
          </a:r>
          <a:r>
            <a:rPr lang="en-GB" sz="2400" kern="1200" dirty="0"/>
            <a:t>, </a:t>
          </a:r>
          <a:r>
            <a:rPr lang="en-GB" sz="2400" kern="1200" dirty="0" err="1"/>
            <a:t>johtaja</a:t>
          </a:r>
          <a:r>
            <a:rPr lang="en-GB" sz="2400" kern="1200" dirty="0"/>
            <a:t>, </a:t>
          </a:r>
          <a:r>
            <a:rPr lang="en-GB" sz="2400" kern="1200" dirty="0" err="1"/>
            <a:t>sponsorit</a:t>
          </a:r>
          <a:r>
            <a:rPr lang="en-GB" sz="2400" kern="1200" dirty="0"/>
            <a:t>) </a:t>
          </a:r>
        </a:p>
      </dsp:txBody>
      <dsp:txXfrm rot="10800000">
        <a:off x="1550833" y="191252"/>
        <a:ext cx="5588063" cy="529037"/>
      </dsp:txXfrm>
    </dsp:sp>
    <dsp:sp modelId="{5200E96A-35D9-430B-AA80-D889C8F1BDCE}">
      <dsp:nvSpPr>
        <dsp:cNvPr id="0" name=""/>
        <dsp:cNvSpPr/>
      </dsp:nvSpPr>
      <dsp:spPr>
        <a:xfrm>
          <a:off x="1090702" y="2578"/>
          <a:ext cx="903383" cy="906383"/>
        </a:xfrm>
        <a:prstGeom prst="ellipse">
          <a:avLst/>
        </a:prstGeom>
        <a:blipFill>
          <a:blip xmlns:r="http://schemas.openxmlformats.org/officeDocument/2006/relationships" r:embed="rId1"/>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A7B7D6-C14C-4178-B48B-B5732A51465B}">
      <dsp:nvSpPr>
        <dsp:cNvPr id="0" name=""/>
        <dsp:cNvSpPr/>
      </dsp:nvSpPr>
      <dsp:spPr>
        <a:xfrm rot="10800000">
          <a:off x="1418574" y="1255556"/>
          <a:ext cx="5720322" cy="529037"/>
        </a:xfrm>
        <a:prstGeom prst="homePlate">
          <a:avLst/>
        </a:prstGeom>
        <a:solidFill>
          <a:schemeClr val="accent2">
            <a:hueOff val="1560507"/>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291" tIns="91440" rIns="170688" bIns="91440" numCol="1" spcCol="1270" anchor="ctr" anchorCtr="0">
          <a:noAutofit/>
        </a:bodyPr>
        <a:lstStyle/>
        <a:p>
          <a:pPr lvl="0" algn="ctr" defTabSz="1066800">
            <a:lnSpc>
              <a:spcPct val="90000"/>
            </a:lnSpc>
            <a:spcBef>
              <a:spcPct val="0"/>
            </a:spcBef>
            <a:spcAft>
              <a:spcPct val="35000"/>
            </a:spcAft>
          </a:pPr>
          <a:r>
            <a:rPr lang="en-GB" sz="2400" kern="1200" dirty="0" err="1"/>
            <a:t>Valmentajat</a:t>
          </a:r>
          <a:endParaRPr lang="en-GB" sz="2400" kern="1200" dirty="0"/>
        </a:p>
      </dsp:txBody>
      <dsp:txXfrm rot="10800000">
        <a:off x="1550833" y="1255556"/>
        <a:ext cx="5588063" cy="529037"/>
      </dsp:txXfrm>
    </dsp:sp>
    <dsp:sp modelId="{F1B2BE58-98A0-4B58-9767-69087F8F64E6}">
      <dsp:nvSpPr>
        <dsp:cNvPr id="0" name=""/>
        <dsp:cNvSpPr/>
      </dsp:nvSpPr>
      <dsp:spPr>
        <a:xfrm>
          <a:off x="1090702" y="1066883"/>
          <a:ext cx="903383" cy="906383"/>
        </a:xfrm>
        <a:prstGeom prst="ellipse">
          <a:avLst/>
        </a:prstGeom>
        <a:blipFill>
          <a:blip xmlns:r="http://schemas.openxmlformats.org/officeDocument/2006/relationships" r:embed="rId2"/>
          <a:srcRect/>
          <a:stretch>
            <a:fillRect l="-71000" r="-7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D4E7D0-8F1D-488B-ABAE-92F456CA8FCC}">
      <dsp:nvSpPr>
        <dsp:cNvPr id="0" name=""/>
        <dsp:cNvSpPr/>
      </dsp:nvSpPr>
      <dsp:spPr>
        <a:xfrm rot="10800000">
          <a:off x="1450480" y="2319861"/>
          <a:ext cx="5678292" cy="529037"/>
        </a:xfrm>
        <a:prstGeom prst="homePlat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291" tIns="91440" rIns="170688" bIns="91440" numCol="1" spcCol="1270" anchor="ctr" anchorCtr="0">
          <a:noAutofit/>
        </a:bodyPr>
        <a:lstStyle/>
        <a:p>
          <a:pPr lvl="0" algn="ctr" defTabSz="1066800">
            <a:lnSpc>
              <a:spcPct val="90000"/>
            </a:lnSpc>
            <a:spcBef>
              <a:spcPct val="0"/>
            </a:spcBef>
            <a:spcAft>
              <a:spcPct val="35000"/>
            </a:spcAft>
          </a:pPr>
          <a:r>
            <a:rPr lang="en-GB" sz="2400" kern="1200" dirty="0" err="1"/>
            <a:t>Urheilijat</a:t>
          </a:r>
          <a:endParaRPr lang="en-GB" sz="2400" kern="1200" dirty="0"/>
        </a:p>
      </dsp:txBody>
      <dsp:txXfrm rot="10800000">
        <a:off x="1582739" y="2319861"/>
        <a:ext cx="5546033" cy="529037"/>
      </dsp:txXfrm>
    </dsp:sp>
    <dsp:sp modelId="{BDC72EAE-7736-4CB0-9BDD-173D63173A03}">
      <dsp:nvSpPr>
        <dsp:cNvPr id="0" name=""/>
        <dsp:cNvSpPr/>
      </dsp:nvSpPr>
      <dsp:spPr>
        <a:xfrm>
          <a:off x="1101209" y="2131188"/>
          <a:ext cx="903383" cy="906383"/>
        </a:xfrm>
        <a:prstGeom prst="ellipse">
          <a:avLst/>
        </a:prstGeom>
        <a:blipFill>
          <a:blip xmlns:r="http://schemas.openxmlformats.org/officeDocument/2006/relationships" r:embed="rId3"/>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50ED1A-A9D2-4415-A8D2-55106B41323A}">
      <dsp:nvSpPr>
        <dsp:cNvPr id="0" name=""/>
        <dsp:cNvSpPr/>
      </dsp:nvSpPr>
      <dsp:spPr>
        <a:xfrm rot="10800000">
          <a:off x="1468321" y="3384166"/>
          <a:ext cx="5653994" cy="529037"/>
        </a:xfrm>
        <a:prstGeom prst="homePlate">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291" tIns="91440" rIns="170688" bIns="91440" numCol="1" spcCol="1270" anchor="ctr" anchorCtr="0">
          <a:noAutofit/>
        </a:bodyPr>
        <a:lstStyle/>
        <a:p>
          <a:pPr lvl="0" algn="ctr" defTabSz="1066800">
            <a:lnSpc>
              <a:spcPct val="90000"/>
            </a:lnSpc>
            <a:spcBef>
              <a:spcPct val="0"/>
            </a:spcBef>
            <a:spcAft>
              <a:spcPct val="35000"/>
            </a:spcAft>
          </a:pPr>
          <a:r>
            <a:rPr lang="en-US" altLang="en-US" sz="2400" kern="1200" dirty="0" err="1"/>
            <a:t>Tuomarit</a:t>
          </a:r>
          <a:endParaRPr lang="en-GB" sz="2400" kern="1200" dirty="0"/>
        </a:p>
      </dsp:txBody>
      <dsp:txXfrm rot="10800000">
        <a:off x="1600580" y="3384166"/>
        <a:ext cx="5521735" cy="529037"/>
      </dsp:txXfrm>
    </dsp:sp>
    <dsp:sp modelId="{9A3E380F-C730-4A61-89E9-1E36DCA6F888}">
      <dsp:nvSpPr>
        <dsp:cNvPr id="0" name=""/>
        <dsp:cNvSpPr/>
      </dsp:nvSpPr>
      <dsp:spPr>
        <a:xfrm>
          <a:off x="1107284" y="3195493"/>
          <a:ext cx="903383" cy="906383"/>
        </a:xfrm>
        <a:prstGeom prst="ellipse">
          <a:avLst/>
        </a:prstGeom>
        <a:blipFill>
          <a:blip xmlns:r="http://schemas.openxmlformats.org/officeDocument/2006/relationships" r:embed="rId4"/>
          <a:srcRect/>
          <a:stretch>
            <a:fillRect l="-41000" r="-4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FE8C9-84CB-4F39-8537-B61AE1E87251}">
      <dsp:nvSpPr>
        <dsp:cNvPr id="0" name=""/>
        <dsp:cNvSpPr/>
      </dsp:nvSpPr>
      <dsp:spPr>
        <a:xfrm>
          <a:off x="0" y="0"/>
          <a:ext cx="8640960" cy="1717402"/>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6E8DC1-2492-4EE1-8B53-755B0F2A11A3}">
      <dsp:nvSpPr>
        <dsp:cNvPr id="0" name=""/>
        <dsp:cNvSpPr/>
      </dsp:nvSpPr>
      <dsp:spPr>
        <a:xfrm>
          <a:off x="727373" y="76867"/>
          <a:ext cx="1341717" cy="1592096"/>
        </a:xfrm>
        <a:prstGeom prst="roundRect">
          <a:avLst>
            <a:gd name="adj" fmla="val 10000"/>
          </a:avLst>
        </a:prstGeom>
        <a:blipFill>
          <a:blip xmlns:r="http://schemas.openxmlformats.org/officeDocument/2006/relationships" r:embed="rId1"/>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5DA6A3-0D63-458C-A493-A9DADA5370C8}">
      <dsp:nvSpPr>
        <dsp:cNvPr id="0" name=""/>
        <dsp:cNvSpPr/>
      </dsp:nvSpPr>
      <dsp:spPr>
        <a:xfrm rot="10800000">
          <a:off x="108701" y="1728179"/>
          <a:ext cx="2528070" cy="3096336"/>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altLang="en-US" sz="2400" b="1" kern="1200" dirty="0" err="1"/>
            <a:t>Henkilö-kohtaiset</a:t>
          </a:r>
          <a:endParaRPr lang="en-US" altLang="en-US" sz="2400" b="1" kern="1200" dirty="0"/>
        </a:p>
        <a:p>
          <a:pPr lvl="0" algn="ctr" defTabSz="1066800">
            <a:lnSpc>
              <a:spcPct val="90000"/>
            </a:lnSpc>
            <a:spcBef>
              <a:spcPct val="0"/>
            </a:spcBef>
            <a:spcAft>
              <a:spcPct val="35000"/>
            </a:spcAft>
          </a:pPr>
          <a:r>
            <a:rPr lang="fi-FI" altLang="en-US" sz="1800" kern="1200" dirty="0"/>
            <a:t>Kytkökset rikollisverkostoihin</a:t>
          </a:r>
          <a:endParaRPr lang="el-GR" altLang="en-US" sz="1800" kern="1200" dirty="0"/>
        </a:p>
        <a:p>
          <a:pPr lvl="0" algn="ctr" defTabSz="1066800">
            <a:lnSpc>
              <a:spcPct val="90000"/>
            </a:lnSpc>
            <a:spcBef>
              <a:spcPct val="0"/>
            </a:spcBef>
            <a:spcAft>
              <a:spcPct val="35000"/>
            </a:spcAft>
          </a:pPr>
          <a:r>
            <a:rPr lang="en-US" altLang="en-US" sz="1800" kern="1200" dirty="0" err="1"/>
            <a:t>Uhkia</a:t>
          </a:r>
          <a:r>
            <a:rPr lang="en-US" altLang="en-US" sz="1800" kern="1200" dirty="0"/>
            <a:t> </a:t>
          </a:r>
          <a:r>
            <a:rPr lang="en-US" altLang="en-US" sz="1800" kern="1200" dirty="0" err="1"/>
            <a:t>omaan</a:t>
          </a:r>
          <a:r>
            <a:rPr lang="en-US" altLang="en-US" sz="1800" kern="1200" dirty="0"/>
            <a:t> ja </a:t>
          </a:r>
          <a:r>
            <a:rPr lang="en-US" altLang="en-US" sz="1800" kern="1200" dirty="0" err="1"/>
            <a:t>perheen</a:t>
          </a:r>
          <a:r>
            <a:rPr lang="en-US" altLang="en-US" sz="1800" kern="1200" dirty="0"/>
            <a:t> </a:t>
          </a:r>
          <a:r>
            <a:rPr lang="en-US" altLang="en-US" sz="1800" kern="1200" dirty="0" err="1"/>
            <a:t>elämään</a:t>
          </a:r>
          <a:endParaRPr lang="en-US" altLang="en-US" sz="1800" kern="1200" dirty="0"/>
        </a:p>
        <a:p>
          <a:pPr lvl="0" algn="ctr" defTabSz="1066800">
            <a:lnSpc>
              <a:spcPct val="90000"/>
            </a:lnSpc>
            <a:spcBef>
              <a:spcPct val="0"/>
            </a:spcBef>
            <a:spcAft>
              <a:spcPct val="35000"/>
            </a:spcAft>
          </a:pPr>
          <a:r>
            <a:rPr lang="en-US" altLang="en-US" sz="1800" kern="1200" dirty="0" err="1"/>
            <a:t>Uran</a:t>
          </a:r>
          <a:r>
            <a:rPr lang="en-US" altLang="en-US" sz="1800" kern="1200" dirty="0"/>
            <a:t> </a:t>
          </a:r>
          <a:r>
            <a:rPr lang="en-US" altLang="en-US" sz="1800" kern="1200" dirty="0" err="1"/>
            <a:t>loppuminen</a:t>
          </a:r>
          <a:endParaRPr lang="en-US" altLang="en-US" sz="1800" kern="1200" dirty="0"/>
        </a:p>
        <a:p>
          <a:pPr lvl="0" algn="ctr" defTabSz="1066800">
            <a:lnSpc>
              <a:spcPct val="90000"/>
            </a:lnSpc>
            <a:spcBef>
              <a:spcPct val="0"/>
            </a:spcBef>
            <a:spcAft>
              <a:spcPct val="35000"/>
            </a:spcAft>
          </a:pPr>
          <a:r>
            <a:rPr lang="en-US" altLang="en-US" sz="1800" kern="1200" dirty="0" err="1"/>
            <a:t>Vankeus</a:t>
          </a:r>
          <a:r>
            <a:rPr lang="en-US" altLang="en-US" sz="1800" kern="1200" dirty="0"/>
            <a:t> </a:t>
          </a:r>
          <a:endParaRPr lang="en-GB" sz="1800" kern="1200" dirty="0"/>
        </a:p>
      </dsp:txBody>
      <dsp:txXfrm rot="10800000">
        <a:off x="186448" y="1728179"/>
        <a:ext cx="2372576" cy="3018589"/>
      </dsp:txXfrm>
    </dsp:sp>
    <dsp:sp modelId="{3B586C43-528B-438C-B81D-A89C236928CE}">
      <dsp:nvSpPr>
        <dsp:cNvPr id="0" name=""/>
        <dsp:cNvSpPr/>
      </dsp:nvSpPr>
      <dsp:spPr>
        <a:xfrm>
          <a:off x="3529501" y="64082"/>
          <a:ext cx="1151016" cy="1592096"/>
        </a:xfrm>
        <a:prstGeom prst="roundRect">
          <a:avLst>
            <a:gd name="adj" fmla="val 10000"/>
          </a:avLst>
        </a:prstGeom>
        <a:blipFill dpi="0" rotWithShape="1">
          <a:blip xmlns:r="http://schemas.openxmlformats.org/officeDocument/2006/relationships" r:embed="rId2"/>
          <a:srcRect/>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9A7C76-A059-4716-AA06-97319660B18E}">
      <dsp:nvSpPr>
        <dsp:cNvPr id="0" name=""/>
        <dsp:cNvSpPr/>
      </dsp:nvSpPr>
      <dsp:spPr>
        <a:xfrm rot="10800000">
          <a:off x="2889512" y="1717379"/>
          <a:ext cx="2373373" cy="3107162"/>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altLang="en-US" sz="2400" b="1" kern="1200" dirty="0" err="1"/>
            <a:t>Sosiaaliset</a:t>
          </a:r>
          <a:endParaRPr lang="en-US" altLang="en-US" sz="2400" b="1" kern="1200" dirty="0"/>
        </a:p>
        <a:p>
          <a:pPr lvl="0" algn="ctr" defTabSz="1066800">
            <a:lnSpc>
              <a:spcPct val="90000"/>
            </a:lnSpc>
            <a:spcBef>
              <a:spcPct val="0"/>
            </a:spcBef>
            <a:spcAft>
              <a:spcPct val="35000"/>
            </a:spcAft>
          </a:pPr>
          <a:r>
            <a:rPr lang="en-US" altLang="en-US" sz="2000" kern="1200" dirty="0" err="1"/>
            <a:t>Sosiaalinen</a:t>
          </a:r>
          <a:r>
            <a:rPr lang="en-US" altLang="en-US" sz="2000" kern="1200" dirty="0"/>
            <a:t> </a:t>
          </a:r>
          <a:r>
            <a:rPr lang="en-US" altLang="en-US" sz="2000" kern="1200" dirty="0" err="1"/>
            <a:t>eristäminen</a:t>
          </a:r>
          <a:endParaRPr lang="en-US" altLang="en-US" sz="2000" kern="1200" dirty="0"/>
        </a:p>
        <a:p>
          <a:pPr lvl="0" algn="ctr" defTabSz="1066800">
            <a:lnSpc>
              <a:spcPct val="90000"/>
            </a:lnSpc>
            <a:spcBef>
              <a:spcPct val="0"/>
            </a:spcBef>
            <a:spcAft>
              <a:spcPct val="35000"/>
            </a:spcAft>
          </a:pPr>
          <a:r>
            <a:rPr lang="en-US" altLang="en-US" sz="2000" kern="1200" dirty="0" err="1"/>
            <a:t>Vaikutukset</a:t>
          </a:r>
          <a:r>
            <a:rPr lang="en-US" altLang="en-US" sz="2000" kern="1200" dirty="0"/>
            <a:t> </a:t>
          </a:r>
          <a:r>
            <a:rPr lang="en-US" altLang="en-US" sz="2000" kern="1200" dirty="0" err="1"/>
            <a:t>perheeseen</a:t>
          </a:r>
          <a:r>
            <a:rPr lang="en-US" altLang="en-US" sz="2000" kern="1200" dirty="0"/>
            <a:t> ja </a:t>
          </a:r>
          <a:r>
            <a:rPr lang="en-US" altLang="en-US" sz="2000" kern="1200" dirty="0" err="1"/>
            <a:t>lapsiin</a:t>
          </a:r>
          <a:endParaRPr lang="en-GB" sz="2000" kern="1200" dirty="0"/>
        </a:p>
      </dsp:txBody>
      <dsp:txXfrm rot="10800000">
        <a:off x="2962501" y="1717379"/>
        <a:ext cx="2227395" cy="3034173"/>
      </dsp:txXfrm>
    </dsp:sp>
    <dsp:sp modelId="{D1F8B833-1CEA-41C9-B088-79BF56CB6950}">
      <dsp:nvSpPr>
        <dsp:cNvPr id="0" name=""/>
        <dsp:cNvSpPr/>
      </dsp:nvSpPr>
      <dsp:spPr>
        <a:xfrm>
          <a:off x="6409828" y="64082"/>
          <a:ext cx="1151016" cy="1592096"/>
        </a:xfrm>
        <a:prstGeom prst="roundRect">
          <a:avLst>
            <a:gd name="adj" fmla="val 10000"/>
          </a:avLst>
        </a:prstGeom>
        <a:blipFill>
          <a:blip xmlns:r="http://schemas.openxmlformats.org/officeDocument/2006/relationships" r:embed="rId3"/>
          <a:srcRect/>
          <a:stretch>
            <a:fillRect t="-2000" b="-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40F849-72A7-4DDA-AAD4-A0FD8140D0E8}">
      <dsp:nvSpPr>
        <dsp:cNvPr id="0" name=""/>
        <dsp:cNvSpPr/>
      </dsp:nvSpPr>
      <dsp:spPr>
        <a:xfrm rot="10800000">
          <a:off x="5540166" y="1717379"/>
          <a:ext cx="2970107" cy="3107162"/>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en-US" altLang="en-US" sz="2400" b="1" kern="1200" dirty="0" err="1"/>
            <a:t>Oikeudelliset</a:t>
          </a:r>
          <a:endParaRPr lang="en-US" altLang="en-US" sz="2400" b="1" kern="1200" dirty="0"/>
        </a:p>
        <a:p>
          <a:pPr lvl="0" algn="ctr" defTabSz="1066800">
            <a:lnSpc>
              <a:spcPct val="90000"/>
            </a:lnSpc>
            <a:spcBef>
              <a:spcPct val="0"/>
            </a:spcBef>
            <a:spcAft>
              <a:spcPct val="35000"/>
            </a:spcAft>
          </a:pPr>
          <a:r>
            <a:rPr lang="en-US" altLang="en-US" sz="1600" kern="1200" dirty="0" err="1"/>
            <a:t>Kilpailumanipulaation</a:t>
          </a:r>
          <a:r>
            <a:rPr lang="en-US" altLang="en-US" sz="1600" kern="1200" dirty="0"/>
            <a:t> </a:t>
          </a:r>
          <a:r>
            <a:rPr lang="en-US" altLang="en-US" sz="1600" kern="1200" dirty="0" err="1"/>
            <a:t>lainsäädäntö</a:t>
          </a:r>
          <a:endParaRPr lang="en-US" altLang="en-US" sz="1600" kern="1200" dirty="0"/>
        </a:p>
        <a:p>
          <a:pPr lvl="0" algn="ctr" defTabSz="1066800">
            <a:lnSpc>
              <a:spcPct val="90000"/>
            </a:lnSpc>
            <a:spcBef>
              <a:spcPct val="0"/>
            </a:spcBef>
            <a:spcAft>
              <a:spcPct val="35000"/>
            </a:spcAft>
          </a:pPr>
          <a:r>
            <a:rPr lang="en-US" altLang="en-US" sz="1600" kern="1200" dirty="0" err="1"/>
            <a:t>Luovuttaminen</a:t>
          </a:r>
          <a:r>
            <a:rPr lang="en-US" altLang="en-US" sz="1600" kern="1200" dirty="0"/>
            <a:t> ja </a:t>
          </a:r>
          <a:r>
            <a:rPr lang="en-US" altLang="en-US" sz="1600" kern="1200" dirty="0" err="1"/>
            <a:t>tilannevilppi</a:t>
          </a:r>
          <a:r>
            <a:rPr lang="en-US" altLang="en-US" sz="1600" kern="1200" dirty="0"/>
            <a:t> </a:t>
          </a:r>
          <a:r>
            <a:rPr lang="en-US" altLang="en-US" sz="1600" kern="1200" dirty="0" err="1"/>
            <a:t>ovat</a:t>
          </a:r>
          <a:r>
            <a:rPr lang="en-US" altLang="en-US" sz="1600" kern="1200" dirty="0"/>
            <a:t> </a:t>
          </a:r>
          <a:r>
            <a:rPr lang="en-US" altLang="en-US" sz="1600" kern="1200" dirty="0" err="1"/>
            <a:t>laittomia</a:t>
          </a:r>
          <a:endParaRPr lang="en-US" altLang="en-US" sz="1600" kern="1200" dirty="0"/>
        </a:p>
        <a:p>
          <a:pPr lvl="0" algn="ctr" defTabSz="1066800">
            <a:lnSpc>
              <a:spcPct val="90000"/>
            </a:lnSpc>
            <a:spcBef>
              <a:spcPct val="0"/>
            </a:spcBef>
            <a:spcAft>
              <a:spcPct val="35000"/>
            </a:spcAft>
          </a:pPr>
          <a:r>
            <a:rPr lang="en-US" altLang="en-US" sz="1600" kern="1200" dirty="0" err="1"/>
            <a:t>Osallisille</a:t>
          </a:r>
          <a:r>
            <a:rPr lang="en-US" altLang="en-US" sz="1600" kern="1200" dirty="0"/>
            <a:t> </a:t>
          </a:r>
          <a:r>
            <a:rPr lang="en-US" altLang="en-US" sz="1600" kern="1200" dirty="0" err="1"/>
            <a:t>langetetaan</a:t>
          </a:r>
          <a:r>
            <a:rPr lang="en-US" altLang="en-US" sz="1600" kern="1200" dirty="0"/>
            <a:t> </a:t>
          </a:r>
          <a:r>
            <a:rPr lang="en-US" altLang="en-US" sz="1600" kern="1200" dirty="0" err="1"/>
            <a:t>vakavia</a:t>
          </a:r>
          <a:r>
            <a:rPr lang="en-US" altLang="en-US" sz="1600" kern="1200" dirty="0"/>
            <a:t> </a:t>
          </a:r>
          <a:r>
            <a:rPr lang="en-US" altLang="en-US" sz="1600" kern="1200" dirty="0" err="1"/>
            <a:t>rangaistuksia</a:t>
          </a:r>
          <a:endParaRPr lang="en-US" altLang="en-US" sz="1600" kern="1200" dirty="0"/>
        </a:p>
        <a:p>
          <a:pPr lvl="0" algn="ctr" defTabSz="1066800">
            <a:lnSpc>
              <a:spcPct val="90000"/>
            </a:lnSpc>
            <a:spcBef>
              <a:spcPct val="0"/>
            </a:spcBef>
            <a:spcAft>
              <a:spcPct val="35000"/>
            </a:spcAft>
          </a:pPr>
          <a:r>
            <a:rPr lang="en-US" altLang="en-US" sz="1600" kern="1200" dirty="0" err="1">
              <a:solidFill>
                <a:schemeClr val="bg1"/>
              </a:solidFill>
            </a:rPr>
            <a:t>Vankeus</a:t>
          </a:r>
          <a:endParaRPr lang="en-US" altLang="en-US" sz="1600" kern="1200" dirty="0">
            <a:solidFill>
              <a:schemeClr val="bg1"/>
            </a:solidFill>
          </a:endParaRPr>
        </a:p>
        <a:p>
          <a:pPr lvl="0" algn="ctr" defTabSz="1066800">
            <a:lnSpc>
              <a:spcPct val="90000"/>
            </a:lnSpc>
            <a:spcBef>
              <a:spcPct val="0"/>
            </a:spcBef>
            <a:spcAft>
              <a:spcPct val="35000"/>
            </a:spcAft>
          </a:pPr>
          <a:r>
            <a:rPr lang="en-GB" sz="1600" kern="1200" dirty="0" err="1">
              <a:solidFill>
                <a:schemeClr val="bg1"/>
              </a:solidFill>
            </a:rPr>
            <a:t>Sakko</a:t>
          </a:r>
          <a:endParaRPr lang="en-GB" sz="1600" kern="1200" dirty="0">
            <a:solidFill>
              <a:schemeClr val="bg1"/>
            </a:solidFill>
          </a:endParaRPr>
        </a:p>
      </dsp:txBody>
      <dsp:txXfrm rot="10800000">
        <a:off x="5631507" y="1717379"/>
        <a:ext cx="2787425" cy="3015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F3ACE-2338-49CD-BA5B-D86843B10B1D}">
      <dsp:nvSpPr>
        <dsp:cNvPr id="0" name=""/>
        <dsp:cNvSpPr/>
      </dsp:nvSpPr>
      <dsp:spPr>
        <a:xfrm>
          <a:off x="596389" y="1075334"/>
          <a:ext cx="1933961" cy="1934057"/>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solidFill>
            <a:srgbClr val="0C3A73"/>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kern="1200" dirty="0" err="1"/>
            <a:t>Toteutus</a:t>
          </a:r>
          <a:endParaRPr lang="en-GB" sz="2800" kern="1200" dirty="0"/>
        </a:p>
      </dsp:txBody>
      <dsp:txXfrm>
        <a:off x="879611" y="1358570"/>
        <a:ext cx="1367517" cy="1367585"/>
      </dsp:txXfrm>
    </dsp:sp>
    <dsp:sp modelId="{6B845741-4922-40A9-9E2A-6F4BFEC4F441}">
      <dsp:nvSpPr>
        <dsp:cNvPr id="0" name=""/>
        <dsp:cNvSpPr/>
      </dsp:nvSpPr>
      <dsp:spPr>
        <a:xfrm>
          <a:off x="-483725" y="0"/>
          <a:ext cx="3898548" cy="4064000"/>
        </a:xfrm>
        <a:prstGeom prst="blockArc">
          <a:avLst>
            <a:gd name="adj1" fmla="val 17527788"/>
            <a:gd name="adj2" fmla="val 4119114"/>
            <a:gd name="adj3" fmla="val 575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FBDE18-025E-4DE5-B509-DFAA62C8D81C}">
      <dsp:nvSpPr>
        <dsp:cNvPr id="0" name=""/>
        <dsp:cNvSpPr/>
      </dsp:nvSpPr>
      <dsp:spPr>
        <a:xfrm>
          <a:off x="2396593" y="342595"/>
          <a:ext cx="1036030" cy="1036320"/>
        </a:xfrm>
        <a:prstGeom prst="ellipse">
          <a:avLst/>
        </a:prstGeom>
        <a:blipFill>
          <a:blip xmlns:r="http://schemas.openxmlformats.org/officeDocument/2006/relationships" r:embed="rId1" cstate="print"/>
          <a:srcRect/>
          <a:stretch>
            <a:fillRect t="-24000" b="-24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F80CD08-9F71-4C55-82DB-682E423B32EB}">
      <dsp:nvSpPr>
        <dsp:cNvPr id="0" name=""/>
        <dsp:cNvSpPr/>
      </dsp:nvSpPr>
      <dsp:spPr>
        <a:xfrm>
          <a:off x="3390939" y="359257"/>
          <a:ext cx="2357642"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10000"/>
            </a:spcAft>
          </a:pPr>
          <a:r>
            <a:rPr lang="en-US" altLang="en-US" sz="1500" kern="1200" dirty="0" err="1"/>
            <a:t>Loukkaantumisen</a:t>
          </a:r>
          <a:r>
            <a:rPr lang="en-US" altLang="en-US" sz="1500" kern="1200" dirty="0"/>
            <a:t> </a:t>
          </a:r>
          <a:r>
            <a:rPr lang="en-US" altLang="en-US" sz="1500" kern="1200" dirty="0" err="1"/>
            <a:t>näytteleminen</a:t>
          </a:r>
          <a:endParaRPr lang="en-GB" sz="1500" kern="1200" dirty="0"/>
        </a:p>
      </dsp:txBody>
      <dsp:txXfrm>
        <a:off x="3390939" y="359257"/>
        <a:ext cx="2357642" cy="1002995"/>
      </dsp:txXfrm>
    </dsp:sp>
    <dsp:sp modelId="{C8AE1064-3A42-45D2-8220-D7FF423B571C}">
      <dsp:nvSpPr>
        <dsp:cNvPr id="0" name=""/>
        <dsp:cNvSpPr/>
      </dsp:nvSpPr>
      <dsp:spPr>
        <a:xfrm>
          <a:off x="2828642" y="1521561"/>
          <a:ext cx="1036030" cy="1036320"/>
        </a:xfrm>
        <a:prstGeom prst="ellipse">
          <a:avLst/>
        </a:prstGeom>
        <a:blipFill>
          <a:blip xmlns:r="http://schemas.openxmlformats.org/officeDocument/2006/relationships" r:embed="rId2" cstate="print"/>
          <a:srcRect/>
          <a:stretch>
            <a:fillRect l="-4000" r="-4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F6C09AE-6FB6-4C7E-BE08-0570306DF892}">
      <dsp:nvSpPr>
        <dsp:cNvPr id="0" name=""/>
        <dsp:cNvSpPr/>
      </dsp:nvSpPr>
      <dsp:spPr>
        <a:xfrm>
          <a:off x="3747215" y="1267068"/>
          <a:ext cx="2457586" cy="1541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10000"/>
            </a:spcAft>
          </a:pPr>
          <a:r>
            <a:rPr lang="en-US" altLang="en-US" sz="1500" kern="1200" dirty="0" err="1"/>
            <a:t>Poikkeaminen</a:t>
          </a:r>
          <a:r>
            <a:rPr lang="en-US" altLang="en-US" sz="1500" kern="1200" dirty="0"/>
            <a:t> </a:t>
          </a:r>
          <a:r>
            <a:rPr lang="en-US" altLang="en-US" sz="1500" kern="1200" dirty="0" err="1"/>
            <a:t>joukkkueen</a:t>
          </a:r>
          <a:r>
            <a:rPr lang="en-US" altLang="en-US" sz="1500" kern="1200" dirty="0"/>
            <a:t> </a:t>
          </a:r>
        </a:p>
        <a:p>
          <a:pPr lvl="0" algn="ctr" defTabSz="666750">
            <a:lnSpc>
              <a:spcPct val="90000"/>
            </a:lnSpc>
            <a:spcBef>
              <a:spcPct val="0"/>
            </a:spcBef>
            <a:spcAft>
              <a:spcPct val="10000"/>
            </a:spcAft>
          </a:pPr>
          <a:r>
            <a:rPr lang="en-US" altLang="en-US" sz="1500" kern="1200" dirty="0" err="1"/>
            <a:t>taktiikasta</a:t>
          </a:r>
          <a:endParaRPr lang="en-GB" sz="1500" kern="1200" dirty="0"/>
        </a:p>
      </dsp:txBody>
      <dsp:txXfrm>
        <a:off x="3747215" y="1267068"/>
        <a:ext cx="2457586" cy="1541242"/>
      </dsp:txXfrm>
    </dsp:sp>
    <dsp:sp modelId="{B60E20E4-4A42-4500-B106-14D16165945F}">
      <dsp:nvSpPr>
        <dsp:cNvPr id="0" name=""/>
        <dsp:cNvSpPr/>
      </dsp:nvSpPr>
      <dsp:spPr>
        <a:xfrm>
          <a:off x="2396593" y="2717190"/>
          <a:ext cx="1036030" cy="1036320"/>
        </a:xfrm>
        <a:prstGeom prst="ellipse">
          <a:avLst/>
        </a:prstGeom>
        <a:blipFill>
          <a:blip xmlns:r="http://schemas.openxmlformats.org/officeDocument/2006/relationships" r:embed="rId3" cstate="print"/>
          <a:srcRect/>
          <a:stretch>
            <a:fillRect l="-9000" r="-9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8340990-5FE1-4EB6-A674-CA578244DB4B}">
      <dsp:nvSpPr>
        <dsp:cNvPr id="0" name=""/>
        <dsp:cNvSpPr/>
      </dsp:nvSpPr>
      <dsp:spPr>
        <a:xfrm>
          <a:off x="3299641" y="2813427"/>
          <a:ext cx="1884935"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10000"/>
            </a:spcAft>
          </a:pPr>
          <a:r>
            <a:rPr lang="en-US" altLang="en-US" sz="1500" kern="1200" dirty="0" err="1">
              <a:solidFill>
                <a:schemeClr val="tx1"/>
              </a:solidFill>
            </a:rPr>
            <a:t>Joukkuekavereiden</a:t>
          </a:r>
          <a:r>
            <a:rPr lang="en-US" altLang="en-US" sz="1500" kern="1200" dirty="0">
              <a:solidFill>
                <a:schemeClr val="tx1"/>
              </a:solidFill>
            </a:rPr>
            <a:t> </a:t>
          </a:r>
          <a:r>
            <a:rPr lang="en-US" altLang="en-US" sz="1500" kern="1200" dirty="0" err="1">
              <a:solidFill>
                <a:schemeClr val="tx1"/>
              </a:solidFill>
            </a:rPr>
            <a:t>vedättäminen</a:t>
          </a:r>
          <a:r>
            <a:rPr lang="en-US" altLang="en-US" sz="1500" kern="1200" dirty="0">
              <a:solidFill>
                <a:schemeClr val="tx1"/>
              </a:solidFill>
            </a:rPr>
            <a:t>/ </a:t>
          </a:r>
          <a:r>
            <a:rPr lang="en-US" altLang="en-US" sz="1500" kern="1200" dirty="0" err="1">
              <a:solidFill>
                <a:schemeClr val="tx1"/>
              </a:solidFill>
            </a:rPr>
            <a:t>houkutteleminen</a:t>
          </a:r>
          <a:r>
            <a:rPr lang="en-US" altLang="en-US" sz="1500" kern="1200" dirty="0">
              <a:solidFill>
                <a:schemeClr val="tx1"/>
              </a:solidFill>
            </a:rPr>
            <a:t> </a:t>
          </a:r>
          <a:r>
            <a:rPr lang="en-US" altLang="en-US" sz="1500" kern="1200" dirty="0" err="1">
              <a:solidFill>
                <a:schemeClr val="tx1"/>
              </a:solidFill>
            </a:rPr>
            <a:t>mukaan</a:t>
          </a:r>
          <a:endParaRPr lang="en-GB" sz="1500" kern="1200" dirty="0">
            <a:solidFill>
              <a:schemeClr val="tx1"/>
            </a:solidFill>
          </a:endParaRPr>
        </a:p>
      </dsp:txBody>
      <dsp:txXfrm>
        <a:off x="3299641" y="2813427"/>
        <a:ext cx="1884935" cy="10029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F3ACE-2338-49CD-BA5B-D86843B10B1D}">
      <dsp:nvSpPr>
        <dsp:cNvPr id="0" name=""/>
        <dsp:cNvSpPr/>
      </dsp:nvSpPr>
      <dsp:spPr>
        <a:xfrm flipH="1">
          <a:off x="5443975" y="2073878"/>
          <a:ext cx="45718" cy="61831"/>
        </a:xfrm>
        <a:prstGeom prst="ellips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en-GB" sz="500" kern="1200" dirty="0"/>
        </a:p>
      </dsp:txBody>
      <dsp:txXfrm>
        <a:off x="5450670" y="2082933"/>
        <a:ext cx="32328" cy="43721"/>
      </dsp:txXfrm>
    </dsp:sp>
    <dsp:sp modelId="{6B845741-4922-40A9-9E2A-6F4BFEC4F441}">
      <dsp:nvSpPr>
        <dsp:cNvPr id="0" name=""/>
        <dsp:cNvSpPr/>
      </dsp:nvSpPr>
      <dsp:spPr>
        <a:xfrm rot="10800000">
          <a:off x="4146725" y="98104"/>
          <a:ext cx="3898548" cy="4064000"/>
        </a:xfrm>
        <a:prstGeom prst="blockArc">
          <a:avLst>
            <a:gd name="adj1" fmla="val 17527788"/>
            <a:gd name="adj2" fmla="val 4119114"/>
            <a:gd name="adj3" fmla="val 575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FBDE18-025E-4DE5-B509-DFAA62C8D81C}">
      <dsp:nvSpPr>
        <dsp:cNvPr id="0" name=""/>
        <dsp:cNvSpPr/>
      </dsp:nvSpPr>
      <dsp:spPr>
        <a:xfrm>
          <a:off x="4237637" y="342595"/>
          <a:ext cx="1036030" cy="1036320"/>
        </a:xfrm>
        <a:prstGeom prst="ellipse">
          <a:avLst/>
        </a:prstGeom>
        <a:blipFill>
          <a:blip xmlns:r="http://schemas.openxmlformats.org/officeDocument/2006/relationships" r:embed="rId1" cstate="print"/>
          <a:srcRect/>
          <a:stretch>
            <a:fillRect l="-39000" r="-39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F80CD08-9F71-4C55-82DB-682E423B32EB}">
      <dsp:nvSpPr>
        <dsp:cNvPr id="0" name=""/>
        <dsp:cNvSpPr/>
      </dsp:nvSpPr>
      <dsp:spPr>
        <a:xfrm>
          <a:off x="2273917" y="359257"/>
          <a:ext cx="2201700"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10000"/>
            </a:spcAft>
          </a:pPr>
          <a:r>
            <a:rPr lang="en-US" altLang="en-US" sz="1600" kern="1200" dirty="0" err="1"/>
            <a:t>Alisuorittaminen</a:t>
          </a:r>
          <a:endParaRPr lang="en-GB" sz="1600" kern="1200" dirty="0"/>
        </a:p>
      </dsp:txBody>
      <dsp:txXfrm>
        <a:off x="2273917" y="359257"/>
        <a:ext cx="2201700" cy="1002995"/>
      </dsp:txXfrm>
    </dsp:sp>
    <dsp:sp modelId="{C8AE1064-3A42-45D2-8220-D7FF423B571C}">
      <dsp:nvSpPr>
        <dsp:cNvPr id="0" name=""/>
        <dsp:cNvSpPr/>
      </dsp:nvSpPr>
      <dsp:spPr>
        <a:xfrm>
          <a:off x="3761501" y="1521561"/>
          <a:ext cx="1036030" cy="1036320"/>
        </a:xfrm>
        <a:prstGeom prst="ellipse">
          <a:avLst/>
        </a:prstGeom>
        <a:blipFill>
          <a:blip xmlns:r="http://schemas.openxmlformats.org/officeDocument/2006/relationships" r:embed="rId2" cstate="print"/>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F6C09AE-6FB6-4C7E-BE08-0570306DF892}">
      <dsp:nvSpPr>
        <dsp:cNvPr id="0" name=""/>
        <dsp:cNvSpPr/>
      </dsp:nvSpPr>
      <dsp:spPr>
        <a:xfrm>
          <a:off x="2249332" y="1574937"/>
          <a:ext cx="1386766"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10000"/>
            </a:spcAft>
          </a:pPr>
          <a:r>
            <a:rPr lang="en-US" altLang="en-US" sz="1600" kern="1200" dirty="0" err="1"/>
            <a:t>Kieltäytyminen</a:t>
          </a:r>
          <a:r>
            <a:rPr lang="en-US" altLang="en-US" sz="1600" kern="1200" dirty="0"/>
            <a:t> </a:t>
          </a:r>
          <a:r>
            <a:rPr lang="en-US" altLang="en-US" sz="1600" kern="1200" dirty="0" err="1"/>
            <a:t>osallistumasta</a:t>
          </a:r>
          <a:r>
            <a:rPr lang="en-US" altLang="en-US" sz="1600" kern="1200" dirty="0"/>
            <a:t> (</a:t>
          </a:r>
          <a:r>
            <a:rPr lang="en-US" altLang="en-US" sz="1600" kern="1200" dirty="0" err="1"/>
            <a:t>otteluun</a:t>
          </a:r>
          <a:r>
            <a:rPr lang="en-US" altLang="en-US" sz="1600" kern="1200" dirty="0"/>
            <a:t>)</a:t>
          </a:r>
          <a:endParaRPr lang="en-GB" sz="1600" kern="1200" dirty="0"/>
        </a:p>
      </dsp:txBody>
      <dsp:txXfrm>
        <a:off x="2249332" y="1574937"/>
        <a:ext cx="1386766" cy="1002995"/>
      </dsp:txXfrm>
    </dsp:sp>
    <dsp:sp modelId="{B60E20E4-4A42-4500-B106-14D16165945F}">
      <dsp:nvSpPr>
        <dsp:cNvPr id="0" name=""/>
        <dsp:cNvSpPr/>
      </dsp:nvSpPr>
      <dsp:spPr>
        <a:xfrm>
          <a:off x="4121539" y="2793960"/>
          <a:ext cx="1036030" cy="1036320"/>
        </a:xfrm>
        <a:prstGeom prst="ellipse">
          <a:avLst/>
        </a:prstGeom>
        <a:blipFill>
          <a:blip xmlns:r="http://schemas.openxmlformats.org/officeDocument/2006/relationships" r:embed="rId3"/>
          <a:srcRect/>
          <a:stretch>
            <a:fillRect l="-25000" r="-25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8340990-5FE1-4EB6-A674-CA578244DB4B}">
      <dsp:nvSpPr>
        <dsp:cNvPr id="0" name=""/>
        <dsp:cNvSpPr/>
      </dsp:nvSpPr>
      <dsp:spPr>
        <a:xfrm>
          <a:off x="2662773" y="2871079"/>
          <a:ext cx="1386766"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10000"/>
            </a:spcAft>
          </a:pPr>
          <a:r>
            <a:rPr lang="en-US" altLang="en-US" sz="1600" kern="1200" dirty="0" err="1"/>
            <a:t>Tahalliset</a:t>
          </a:r>
          <a:r>
            <a:rPr lang="en-US" altLang="en-US" sz="1600" kern="1200" dirty="0"/>
            <a:t> </a:t>
          </a:r>
          <a:r>
            <a:rPr lang="en-US" altLang="en-US" sz="1600" kern="1200" dirty="0" err="1"/>
            <a:t>virheet</a:t>
          </a:r>
          <a:endParaRPr lang="en-GB" sz="1600" kern="1200" dirty="0"/>
        </a:p>
      </dsp:txBody>
      <dsp:txXfrm>
        <a:off x="2662773" y="2871079"/>
        <a:ext cx="1386766" cy="10029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4D570C-56DC-4CBD-A35F-FE2DF8613BBB}">
      <dsp:nvSpPr>
        <dsp:cNvPr id="0" name=""/>
        <dsp:cNvSpPr/>
      </dsp:nvSpPr>
      <dsp:spPr>
        <a:xfrm>
          <a:off x="1209101" y="1984"/>
          <a:ext cx="1408564" cy="1309687"/>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altLang="en-US" sz="1200" kern="1200" dirty="0" err="1"/>
            <a:t>Huipputason</a:t>
          </a:r>
          <a:r>
            <a:rPr lang="en-US" altLang="en-US" sz="1200" kern="1200" dirty="0"/>
            <a:t> vs </a:t>
          </a:r>
          <a:r>
            <a:rPr lang="en-US" altLang="en-US" sz="1200" kern="1200" dirty="0" err="1"/>
            <a:t>alemman</a:t>
          </a:r>
          <a:r>
            <a:rPr lang="en-US" altLang="en-US" sz="1200" kern="1200" dirty="0"/>
            <a:t> </a:t>
          </a:r>
          <a:r>
            <a:rPr lang="en-US" altLang="en-US" sz="1200" kern="1200" dirty="0" err="1"/>
            <a:t>tason</a:t>
          </a:r>
          <a:r>
            <a:rPr lang="en-US" altLang="en-US" sz="1200" kern="1200" dirty="0"/>
            <a:t> </a:t>
          </a:r>
          <a:r>
            <a:rPr lang="en-US" altLang="en-US" sz="1200" kern="1200" dirty="0" err="1"/>
            <a:t>pelaajat</a:t>
          </a:r>
          <a:endParaRPr lang="en-GB" sz="1200" kern="1200" dirty="0"/>
        </a:p>
      </dsp:txBody>
      <dsp:txXfrm>
        <a:off x="1273035" y="65918"/>
        <a:ext cx="1280696" cy="1181819"/>
      </dsp:txXfrm>
    </dsp:sp>
    <dsp:sp modelId="{C284104E-0D74-49BD-A2C5-6E94648E0362}">
      <dsp:nvSpPr>
        <dsp:cNvPr id="0" name=""/>
        <dsp:cNvSpPr/>
      </dsp:nvSpPr>
      <dsp:spPr>
        <a:xfrm>
          <a:off x="1209528" y="1377156"/>
          <a:ext cx="1377636" cy="1309687"/>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altLang="en-US" sz="1200" kern="1200" dirty="0" err="1"/>
            <a:t>Ammatti</a:t>
          </a:r>
          <a:r>
            <a:rPr lang="en-US" altLang="en-US" sz="1200" kern="1200" dirty="0"/>
            <a:t>- vs </a:t>
          </a:r>
          <a:r>
            <a:rPr lang="en-US" altLang="en-US" sz="1200" kern="1200" dirty="0" err="1"/>
            <a:t>amatööripelaajat</a:t>
          </a:r>
          <a:endParaRPr lang="en-GB" sz="1200" kern="1200" dirty="0"/>
        </a:p>
      </dsp:txBody>
      <dsp:txXfrm>
        <a:off x="1273462" y="1441090"/>
        <a:ext cx="1249768" cy="1181819"/>
      </dsp:txXfrm>
    </dsp:sp>
    <dsp:sp modelId="{26E8CFE0-C2D4-4542-BB6C-F71E8BBCC67B}">
      <dsp:nvSpPr>
        <dsp:cNvPr id="0" name=""/>
        <dsp:cNvSpPr/>
      </dsp:nvSpPr>
      <dsp:spPr>
        <a:xfrm>
          <a:off x="1209528" y="2752328"/>
          <a:ext cx="1377636" cy="1309687"/>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n-US" altLang="en-US" sz="1200" kern="1200" dirty="0"/>
            <a:t>Hyvin </a:t>
          </a:r>
          <a:r>
            <a:rPr lang="en-US" altLang="en-US" sz="1200" kern="1200" dirty="0" err="1"/>
            <a:t>tienaavat</a:t>
          </a:r>
          <a:r>
            <a:rPr lang="en-US" altLang="en-US" sz="1200" kern="1200" dirty="0"/>
            <a:t> vs </a:t>
          </a:r>
          <a:r>
            <a:rPr lang="en-US" altLang="en-US" sz="1200" kern="1200" dirty="0" err="1"/>
            <a:t>huonosti</a:t>
          </a:r>
          <a:r>
            <a:rPr lang="en-US" altLang="en-US" sz="1200" kern="1200" dirty="0"/>
            <a:t> </a:t>
          </a:r>
          <a:r>
            <a:rPr lang="en-US" altLang="en-US" sz="1200" kern="1200" dirty="0" err="1"/>
            <a:t>tienaavat</a:t>
          </a:r>
          <a:r>
            <a:rPr lang="en-US" altLang="en-US" sz="1200" kern="1200" dirty="0"/>
            <a:t> </a:t>
          </a:r>
          <a:r>
            <a:rPr lang="en-US" altLang="en-US" sz="1200" kern="1200" dirty="0" err="1"/>
            <a:t>pelaajat</a:t>
          </a:r>
          <a:endParaRPr lang="en-GB" sz="1200" kern="1200" dirty="0"/>
        </a:p>
      </dsp:txBody>
      <dsp:txXfrm>
        <a:off x="1273462" y="2816262"/>
        <a:ext cx="1249768" cy="11818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37886-01C6-4FAC-A4D8-214AFD3D4457}">
      <dsp:nvSpPr>
        <dsp:cNvPr id="0" name=""/>
        <dsp:cNvSpPr/>
      </dsp:nvSpPr>
      <dsp:spPr>
        <a:xfrm rot="5400000">
          <a:off x="-342318" y="343021"/>
          <a:ext cx="2282122" cy="159748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en-US" sz="1600" kern="1200" dirty="0" err="1"/>
            <a:t>Kuka</a:t>
          </a:r>
          <a:r>
            <a:rPr lang="en-US" altLang="en-US" sz="1600" kern="1200" dirty="0"/>
            <a:t> </a:t>
          </a:r>
          <a:r>
            <a:rPr lang="en-US" altLang="en-US" sz="1600" kern="1200" dirty="0" err="1"/>
            <a:t>voi</a:t>
          </a:r>
          <a:r>
            <a:rPr lang="en-US" altLang="en-US" sz="1600" kern="1200" dirty="0"/>
            <a:t> </a:t>
          </a:r>
          <a:r>
            <a:rPr lang="en-US" altLang="en-US" sz="1600" kern="1200" dirty="0" err="1"/>
            <a:t>painostaa</a:t>
          </a:r>
          <a:r>
            <a:rPr lang="en-US" altLang="en-US" sz="1600" kern="1200" dirty="0"/>
            <a:t> </a:t>
          </a:r>
          <a:r>
            <a:rPr lang="en-US" altLang="en-US" sz="1600" kern="1200" dirty="0" err="1"/>
            <a:t>urheilijaa</a:t>
          </a:r>
          <a:r>
            <a:rPr lang="en-US" altLang="en-US" sz="1600" kern="1200" dirty="0"/>
            <a:t>?</a:t>
          </a:r>
          <a:endParaRPr lang="en-GB" sz="1600" kern="1200" dirty="0"/>
        </a:p>
      </dsp:txBody>
      <dsp:txXfrm rot="-5400000">
        <a:off x="1" y="799446"/>
        <a:ext cx="1597485" cy="684637"/>
      </dsp:txXfrm>
    </dsp:sp>
    <dsp:sp modelId="{4164EB04-8179-4800-AB98-F3515F4888B2}">
      <dsp:nvSpPr>
        <dsp:cNvPr id="0" name=""/>
        <dsp:cNvSpPr/>
      </dsp:nvSpPr>
      <dsp:spPr>
        <a:xfrm rot="5400000">
          <a:off x="3009381" y="-1411192"/>
          <a:ext cx="1483379" cy="4307170"/>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altLang="en-US" sz="2000" kern="1200" dirty="0" err="1"/>
            <a:t>Seuran</a:t>
          </a:r>
          <a:r>
            <a:rPr lang="en-US" altLang="en-US" sz="2000" kern="1200" dirty="0"/>
            <a:t> </a:t>
          </a:r>
          <a:r>
            <a:rPr lang="en-US" altLang="en-US" sz="2000" kern="1200" dirty="0" err="1"/>
            <a:t>työntekijä</a:t>
          </a:r>
          <a:r>
            <a:rPr lang="en-US" altLang="en-US" sz="2000" kern="1200" dirty="0"/>
            <a:t>, </a:t>
          </a:r>
          <a:r>
            <a:rPr lang="en-US" altLang="en-US" sz="2000" kern="1200" dirty="0" err="1"/>
            <a:t>agentti</a:t>
          </a:r>
          <a:r>
            <a:rPr lang="en-US" altLang="en-US" sz="2000" kern="1200" dirty="0"/>
            <a:t>/</a:t>
          </a:r>
          <a:r>
            <a:rPr lang="en-US" altLang="en-US" sz="2000" kern="1200" dirty="0" err="1"/>
            <a:t>manageri</a:t>
          </a:r>
          <a:r>
            <a:rPr lang="en-US" altLang="en-US" sz="2000" kern="1200" dirty="0"/>
            <a:t>, </a:t>
          </a:r>
          <a:r>
            <a:rPr lang="en-US" altLang="en-US" sz="2000" kern="1200" dirty="0" err="1"/>
            <a:t>valmentaja</a:t>
          </a:r>
          <a:r>
            <a:rPr lang="en-US" altLang="en-US" sz="2000" kern="1200" dirty="0"/>
            <a:t>, </a:t>
          </a:r>
          <a:r>
            <a:rPr lang="en-US" altLang="en-US" sz="2000" kern="1200" dirty="0" err="1"/>
            <a:t>joukkuekaveri</a:t>
          </a:r>
          <a:endParaRPr lang="en-GB" sz="2000" kern="1200" dirty="0"/>
        </a:p>
        <a:p>
          <a:pPr marL="228600" lvl="1" indent="-228600" algn="l" defTabSz="889000">
            <a:lnSpc>
              <a:spcPct val="90000"/>
            </a:lnSpc>
            <a:spcBef>
              <a:spcPct val="0"/>
            </a:spcBef>
            <a:spcAft>
              <a:spcPct val="15000"/>
            </a:spcAft>
            <a:buChar char="••"/>
          </a:pPr>
          <a:r>
            <a:rPr lang="en-US" altLang="en-US" sz="2000" kern="1200" dirty="0" err="1"/>
            <a:t>Perhe</a:t>
          </a:r>
          <a:r>
            <a:rPr lang="en-US" altLang="en-US" sz="2000" kern="1200" dirty="0"/>
            <a:t>/</a:t>
          </a:r>
          <a:r>
            <a:rPr lang="en-US" altLang="en-US" sz="2000" kern="1200" dirty="0" err="1"/>
            <a:t>ystävät</a:t>
          </a:r>
          <a:endParaRPr lang="en-GB" sz="2000" kern="1200" dirty="0"/>
        </a:p>
        <a:p>
          <a:pPr marL="228600" lvl="1" indent="-228600" algn="l" defTabSz="889000">
            <a:lnSpc>
              <a:spcPct val="90000"/>
            </a:lnSpc>
            <a:spcBef>
              <a:spcPct val="0"/>
            </a:spcBef>
            <a:spcAft>
              <a:spcPct val="15000"/>
            </a:spcAft>
            <a:buChar char="••"/>
          </a:pPr>
          <a:r>
            <a:rPr lang="en-GB" sz="2000" kern="1200" dirty="0" err="1"/>
            <a:t>Rikollisverkostot</a:t>
          </a:r>
          <a:endParaRPr lang="en-GB" sz="2000" kern="1200" dirty="0"/>
        </a:p>
      </dsp:txBody>
      <dsp:txXfrm rot="-5400000">
        <a:off x="1597486" y="73116"/>
        <a:ext cx="4234757" cy="1338553"/>
      </dsp:txXfrm>
    </dsp:sp>
    <dsp:sp modelId="{8A4D26F4-458B-4EE2-9039-6DFDC193E8E8}">
      <dsp:nvSpPr>
        <dsp:cNvPr id="0" name=""/>
        <dsp:cNvSpPr/>
      </dsp:nvSpPr>
      <dsp:spPr>
        <a:xfrm rot="5400000">
          <a:off x="-342318" y="2339517"/>
          <a:ext cx="2282122" cy="1597485"/>
        </a:xfrm>
        <a:prstGeom prst="chevron">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en-US" sz="1600" kern="1200" dirty="0" err="1"/>
            <a:t>Miten</a:t>
          </a:r>
          <a:r>
            <a:rPr lang="en-US" altLang="en-US" sz="1600" kern="1200" dirty="0"/>
            <a:t> </a:t>
          </a:r>
          <a:r>
            <a:rPr lang="en-US" altLang="en-US" sz="1600" kern="1200" dirty="0" err="1"/>
            <a:t>painostus</a:t>
          </a:r>
          <a:r>
            <a:rPr lang="en-US" altLang="en-US" sz="1600" kern="1200" dirty="0"/>
            <a:t> </a:t>
          </a:r>
          <a:r>
            <a:rPr lang="en-US" altLang="en-US" sz="1600" kern="1200" dirty="0" err="1"/>
            <a:t>ilmenee</a:t>
          </a:r>
          <a:r>
            <a:rPr lang="en-US" altLang="en-US" sz="1600" kern="1200" dirty="0"/>
            <a:t>?</a:t>
          </a:r>
          <a:endParaRPr lang="en-GB" sz="1600" kern="1200" dirty="0"/>
        </a:p>
      </dsp:txBody>
      <dsp:txXfrm rot="-5400000">
        <a:off x="1" y="2795942"/>
        <a:ext cx="1597485" cy="684637"/>
      </dsp:txXfrm>
    </dsp:sp>
    <dsp:sp modelId="{4BE164EE-A2E9-4711-834B-7B296182775E}">
      <dsp:nvSpPr>
        <dsp:cNvPr id="0" name=""/>
        <dsp:cNvSpPr/>
      </dsp:nvSpPr>
      <dsp:spPr>
        <a:xfrm rot="5400000">
          <a:off x="3009381" y="585303"/>
          <a:ext cx="1483379" cy="4307170"/>
        </a:xfrm>
        <a:prstGeom prst="round2Same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altLang="en-US" sz="2000" kern="1200" dirty="0" err="1"/>
            <a:t>Uhkauksina</a:t>
          </a:r>
          <a:endParaRPr lang="en-GB" sz="2000" kern="1200" dirty="0"/>
        </a:p>
        <a:p>
          <a:pPr marL="228600" lvl="1" indent="-228600" algn="l" defTabSz="889000">
            <a:lnSpc>
              <a:spcPct val="90000"/>
            </a:lnSpc>
            <a:spcBef>
              <a:spcPct val="0"/>
            </a:spcBef>
            <a:spcAft>
              <a:spcPct val="15000"/>
            </a:spcAft>
            <a:buChar char="••"/>
          </a:pPr>
          <a:r>
            <a:rPr lang="en-US" altLang="en-US" sz="2000" kern="1200" dirty="0" err="1"/>
            <a:t>Palkintoina</a:t>
          </a:r>
          <a:r>
            <a:rPr lang="en-US" altLang="en-US" sz="2000" kern="1200" dirty="0"/>
            <a:t>/</a:t>
          </a:r>
          <a:r>
            <a:rPr lang="en-US" altLang="en-US" sz="2000" kern="1200" dirty="0" err="1"/>
            <a:t>hyötyinä</a:t>
          </a:r>
          <a:endParaRPr lang="en-GB" sz="2000" kern="1200" dirty="0"/>
        </a:p>
        <a:p>
          <a:pPr marL="228600" lvl="1" indent="-228600" algn="l" defTabSz="889000">
            <a:lnSpc>
              <a:spcPct val="90000"/>
            </a:lnSpc>
            <a:spcBef>
              <a:spcPct val="0"/>
            </a:spcBef>
            <a:spcAft>
              <a:spcPct val="15000"/>
            </a:spcAft>
            <a:buChar char="••"/>
          </a:pPr>
          <a:r>
            <a:rPr lang="en-US" altLang="en-US" sz="2000" kern="1200" dirty="0" err="1">
              <a:solidFill>
                <a:schemeClr val="tx1"/>
              </a:solidFill>
            </a:rPr>
            <a:t>Vastauksina</a:t>
          </a:r>
          <a:r>
            <a:rPr lang="en-US" altLang="en-US" sz="2000" kern="1200" dirty="0">
              <a:solidFill>
                <a:schemeClr val="tx1"/>
              </a:solidFill>
            </a:rPr>
            <a:t> </a:t>
          </a:r>
          <a:r>
            <a:rPr lang="en-US" altLang="en-US" sz="2000" kern="1200" dirty="0" err="1">
              <a:solidFill>
                <a:schemeClr val="tx1"/>
              </a:solidFill>
            </a:rPr>
            <a:t>tarpeisiin</a:t>
          </a:r>
          <a:endParaRPr lang="en-GB" sz="2000" kern="1200" dirty="0">
            <a:solidFill>
              <a:schemeClr val="tx1"/>
            </a:solidFill>
          </a:endParaRPr>
        </a:p>
      </dsp:txBody>
      <dsp:txXfrm rot="-5400000">
        <a:off x="1597486" y="2069612"/>
        <a:ext cx="4234757" cy="1338553"/>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κεφαλίδας">
            <a:extLst>
              <a:ext uri="{FF2B5EF4-FFF2-40B4-BE49-F238E27FC236}">
                <a16:creationId xmlns="" xmlns:a16="http://schemas.microsoft.com/office/drawing/2014/main" id="{CE188703-9E84-4BCF-9866-20C4141A084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l-GR"/>
          </a:p>
        </p:txBody>
      </p:sp>
      <p:sp>
        <p:nvSpPr>
          <p:cNvPr id="3" name="2 - Θέση ημερομηνίας">
            <a:extLst>
              <a:ext uri="{FF2B5EF4-FFF2-40B4-BE49-F238E27FC236}">
                <a16:creationId xmlns="" xmlns:a16="http://schemas.microsoft.com/office/drawing/2014/main" id="{2695D451-D653-47BC-8785-5787980FA9A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AB11DEF6-6F63-4F1F-8DDF-37F8E620187D}" type="datetimeFigureOut">
              <a:rPr lang="el-GR"/>
              <a:pPr>
                <a:defRPr/>
              </a:pPr>
              <a:t>22/3/20</a:t>
            </a:fld>
            <a:endParaRPr lang="el-GR"/>
          </a:p>
        </p:txBody>
      </p:sp>
      <p:sp>
        <p:nvSpPr>
          <p:cNvPr id="4" name="3 - Θέση εικόνας διαφάνειας">
            <a:extLst>
              <a:ext uri="{FF2B5EF4-FFF2-40B4-BE49-F238E27FC236}">
                <a16:creationId xmlns="" xmlns:a16="http://schemas.microsoft.com/office/drawing/2014/main" id="{B969B834-D5A3-467A-8384-3E10082131A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a:extLst>
              <a:ext uri="{FF2B5EF4-FFF2-40B4-BE49-F238E27FC236}">
                <a16:creationId xmlns="" xmlns:a16="http://schemas.microsoft.com/office/drawing/2014/main" id="{17D3DEA4-6E61-4B36-AA5F-1E8F1125A4D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a:extLst>
              <a:ext uri="{FF2B5EF4-FFF2-40B4-BE49-F238E27FC236}">
                <a16:creationId xmlns="" xmlns:a16="http://schemas.microsoft.com/office/drawing/2014/main" id="{C2C44A0F-7B8E-4475-AD5D-832D65D2F40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l-GR"/>
          </a:p>
        </p:txBody>
      </p:sp>
      <p:sp>
        <p:nvSpPr>
          <p:cNvPr id="7" name="6 - Θέση αριθμού διαφάνειας">
            <a:extLst>
              <a:ext uri="{FF2B5EF4-FFF2-40B4-BE49-F238E27FC236}">
                <a16:creationId xmlns="" xmlns:a16="http://schemas.microsoft.com/office/drawing/2014/main" id="{03E36BDC-73B8-429F-B86A-FB41AEBDD7B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451138-B349-4B63-9217-F804011BBF3D}" type="slidenum">
              <a:rPr lang="el-GR" altLang="en-US"/>
              <a:pPr>
                <a:defRPr/>
              </a:pPr>
              <a:t>‹#›</a:t>
            </a:fld>
            <a:endParaRPr lang="el-GR" altLang="en-US"/>
          </a:p>
        </p:txBody>
      </p:sp>
    </p:spTree>
    <p:extLst>
      <p:ext uri="{BB962C8B-B14F-4D97-AF65-F5344CB8AC3E}">
        <p14:creationId xmlns:p14="http://schemas.microsoft.com/office/powerpoint/2010/main" val="4205382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Θέση εικόνας διαφάνειας">
            <a:extLst>
              <a:ext uri="{FF2B5EF4-FFF2-40B4-BE49-F238E27FC236}">
                <a16:creationId xmlns="" xmlns:a16="http://schemas.microsoft.com/office/drawing/2014/main" id="{A88FB245-0D8A-4DB4-858D-4809701B5F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2 - Θέση σημειώσεων">
            <a:extLst>
              <a:ext uri="{FF2B5EF4-FFF2-40B4-BE49-F238E27FC236}">
                <a16:creationId xmlns="" xmlns:a16="http://schemas.microsoft.com/office/drawing/2014/main" id="{A699831E-FC55-43B6-9F25-1B9DA94A4394}"/>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dirty="0" err="1"/>
              <a:t>Keskustele</a:t>
            </a:r>
            <a:r>
              <a:rPr lang="en-US" altLang="en-US" dirty="0"/>
              <a:t> </a:t>
            </a:r>
            <a:r>
              <a:rPr lang="en-US" altLang="en-US" dirty="0" err="1"/>
              <a:t>kilpailumanipulaatiosta</a:t>
            </a:r>
            <a:r>
              <a:rPr lang="en-US" altLang="en-US" dirty="0"/>
              <a:t>, ja </a:t>
            </a:r>
            <a:r>
              <a:rPr lang="en-US" altLang="en-US" dirty="0" err="1"/>
              <a:t>sen</a:t>
            </a:r>
            <a:r>
              <a:rPr lang="en-US" altLang="en-US" dirty="0"/>
              <a:t> </a:t>
            </a:r>
            <a:r>
              <a:rPr lang="en-US" altLang="en-US" dirty="0" err="1"/>
              <a:t>yhteydestä</a:t>
            </a:r>
            <a:r>
              <a:rPr lang="en-US" altLang="en-US" dirty="0"/>
              <a:t> </a:t>
            </a:r>
            <a:r>
              <a:rPr lang="en-US" altLang="en-US" dirty="0" err="1"/>
              <a:t>korruptioon</a:t>
            </a:r>
            <a:r>
              <a:rPr lang="en-US" altLang="en-US" dirty="0"/>
              <a:t>. </a:t>
            </a:r>
          </a:p>
          <a:p>
            <a:pPr marL="228600" indent="-228600" eaLnBrk="1" hangingPunct="1">
              <a:spcBef>
                <a:spcPct val="0"/>
              </a:spcBef>
              <a:buFont typeface="+mj-lt"/>
              <a:buAutoNum type="arabicPeriod"/>
              <a:defRPr/>
            </a:pPr>
            <a:r>
              <a:rPr lang="en-US" altLang="en-US" dirty="0" err="1"/>
              <a:t>Miksi</a:t>
            </a:r>
            <a:r>
              <a:rPr lang="en-US" altLang="en-US" dirty="0"/>
              <a:t> se on </a:t>
            </a:r>
            <a:r>
              <a:rPr lang="en-US" altLang="en-US" dirty="0" err="1"/>
              <a:t>uhka</a:t>
            </a:r>
            <a:r>
              <a:rPr lang="en-US" altLang="en-US" dirty="0"/>
              <a:t> </a:t>
            </a:r>
            <a:r>
              <a:rPr lang="en-US" altLang="en-US" dirty="0" err="1"/>
              <a:t>urheilulle</a:t>
            </a:r>
            <a:r>
              <a:rPr lang="en-US" altLang="en-US" dirty="0"/>
              <a:t>? </a:t>
            </a:r>
          </a:p>
          <a:p>
            <a:pPr marL="228600" indent="-228600" eaLnBrk="1" hangingPunct="1">
              <a:spcBef>
                <a:spcPct val="0"/>
              </a:spcBef>
              <a:buFont typeface="+mj-lt"/>
              <a:buAutoNum type="arabicPeriod"/>
              <a:defRPr/>
            </a:pPr>
            <a:r>
              <a:rPr lang="en-US" altLang="en-US" dirty="0" err="1"/>
              <a:t>Miksi</a:t>
            </a:r>
            <a:r>
              <a:rPr lang="en-US" altLang="en-US" dirty="0"/>
              <a:t> se on </a:t>
            </a:r>
            <a:r>
              <a:rPr lang="en-US" altLang="en-US" dirty="0" err="1"/>
              <a:t>vastoin</a:t>
            </a:r>
            <a:r>
              <a:rPr lang="en-US" altLang="en-US" dirty="0"/>
              <a:t> </a:t>
            </a:r>
            <a:r>
              <a:rPr lang="en-US" altLang="en-US" dirty="0" err="1"/>
              <a:t>urheilun</a:t>
            </a:r>
            <a:r>
              <a:rPr lang="en-US" altLang="en-US" dirty="0"/>
              <a:t> </a:t>
            </a:r>
            <a:r>
              <a:rPr lang="en-US" altLang="en-US" dirty="0" err="1"/>
              <a:t>etiikkaa</a:t>
            </a:r>
            <a:r>
              <a:rPr lang="en-US" altLang="en-US" dirty="0"/>
              <a:t>? </a:t>
            </a:r>
          </a:p>
          <a:p>
            <a:pPr marL="228600" indent="-228600" eaLnBrk="1" hangingPunct="1">
              <a:spcBef>
                <a:spcPct val="0"/>
              </a:spcBef>
              <a:buFont typeface="+mj-lt"/>
              <a:buAutoNum type="arabicPeriod"/>
              <a:defRPr/>
            </a:pPr>
            <a:r>
              <a:rPr lang="en-US" altLang="en-US" dirty="0" err="1"/>
              <a:t>Miksi</a:t>
            </a:r>
            <a:r>
              <a:rPr lang="en-US" altLang="en-US" dirty="0"/>
              <a:t> </a:t>
            </a:r>
            <a:r>
              <a:rPr lang="en-US" altLang="en-US" dirty="0" err="1"/>
              <a:t>kilpaulmanipulaatiota</a:t>
            </a:r>
            <a:r>
              <a:rPr lang="en-US" altLang="en-US" dirty="0"/>
              <a:t> </a:t>
            </a:r>
            <a:r>
              <a:rPr lang="en-US" altLang="en-US" dirty="0" err="1"/>
              <a:t>vastaan</a:t>
            </a:r>
            <a:r>
              <a:rPr lang="en-US" altLang="en-US" dirty="0"/>
              <a:t> </a:t>
            </a:r>
            <a:r>
              <a:rPr lang="en-US" altLang="en-US" dirty="0" err="1"/>
              <a:t>tulisi</a:t>
            </a:r>
            <a:r>
              <a:rPr lang="en-US" altLang="en-US" dirty="0"/>
              <a:t> </a:t>
            </a:r>
            <a:r>
              <a:rPr lang="en-US" altLang="en-US" dirty="0" err="1"/>
              <a:t>taistella</a:t>
            </a:r>
            <a:r>
              <a:rPr lang="en-US" altLang="en-US" dirty="0"/>
              <a:t>?</a:t>
            </a:r>
          </a:p>
          <a:p>
            <a:pPr eaLnBrk="1" hangingPunct="1">
              <a:spcBef>
                <a:spcPct val="0"/>
              </a:spcBef>
              <a:defRPr/>
            </a:pPr>
            <a:endParaRPr lang="en-US" altLang="en-US" dirty="0"/>
          </a:p>
          <a:p>
            <a:pPr eaLnBrk="1" hangingPunct="1">
              <a:spcBef>
                <a:spcPct val="0"/>
              </a:spcBef>
              <a:defRPr/>
            </a:pPr>
            <a:r>
              <a:rPr lang="en-US" altLang="en-US" dirty="0" err="1"/>
              <a:t>Arvioitu</a:t>
            </a:r>
            <a:r>
              <a:rPr lang="en-US" altLang="en-US" dirty="0"/>
              <a:t> </a:t>
            </a:r>
            <a:r>
              <a:rPr lang="en-US" altLang="en-US" dirty="0" err="1"/>
              <a:t>aika</a:t>
            </a:r>
            <a:r>
              <a:rPr lang="en-US" altLang="en-US" dirty="0"/>
              <a:t>: 3 min</a:t>
            </a:r>
            <a:endParaRPr lang="el-GR" altLang="en-US" dirty="0"/>
          </a:p>
        </p:txBody>
      </p:sp>
      <p:sp>
        <p:nvSpPr>
          <p:cNvPr id="15364" name="3 - Θέση αριθμού διαφάνειας">
            <a:extLst>
              <a:ext uri="{FF2B5EF4-FFF2-40B4-BE49-F238E27FC236}">
                <a16:creationId xmlns="" xmlns:a16="http://schemas.microsoft.com/office/drawing/2014/main" id="{F05A3FD7-6116-44A0-8A74-8C62C75206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748E44-3294-4291-BB31-E1AB86705379}" type="slidenum">
              <a:rPr lang="el-GR" altLang="en-US" smtClean="0"/>
              <a:pPr/>
              <a:t>1</a:t>
            </a:fld>
            <a:endParaRPr lang="el-GR" altLang="en-US"/>
          </a:p>
        </p:txBody>
      </p:sp>
    </p:spTree>
    <p:extLst>
      <p:ext uri="{BB962C8B-B14F-4D97-AF65-F5344CB8AC3E}">
        <p14:creationId xmlns:p14="http://schemas.microsoft.com/office/powerpoint/2010/main" val="617097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 xmlns:a16="http://schemas.microsoft.com/office/drawing/2014/main" id="{DE025745-E426-4BA1-A157-59045A2037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 xmlns:a16="http://schemas.microsoft.com/office/drawing/2014/main" id="{7979B197-D90A-440D-B3D5-611662E8B1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Keskustele osallistujien kanssa, miten urheilijan status vaikuttaa heidän päätöksiinsä suostua manipulointiin. Keskustelun aiheet voivat sisältää kysymyksiä: Millainen urheilija tarttuu helpoimmin tarjouksiin ja manipuloi kilpailuja? Millaiset tarjoukset houkuttelevat erilaisia urheilijoita?</a:t>
            </a:r>
          </a:p>
          <a:p>
            <a:pPr eaLnBrk="1" hangingPunct="1"/>
            <a:endParaRPr lang="en-US" altLang="en-US"/>
          </a:p>
          <a:p>
            <a:pPr eaLnBrk="1" hangingPunct="1"/>
            <a:r>
              <a:rPr lang="en-GB" altLang="fi-FI"/>
              <a:t>Tutkimustulokset osoittavat, a) että huipputason pelaajat eivät ole niin helposti houkuteltavissa manipulointiin kuin alemman tason pelaajat</a:t>
            </a:r>
            <a:r>
              <a:rPr lang="en-US" altLang="fi-FI"/>
              <a:t>, </a:t>
            </a:r>
            <a:r>
              <a:rPr lang="en-US" altLang="en-US"/>
              <a:t>b) </a:t>
            </a:r>
            <a:r>
              <a:rPr lang="en-GB" altLang="fi-FI"/>
              <a:t>Ammattiurheilijat manipuloivat useinmiten suorien hyötyjen vuoksi, kun taas amatööriurheilijat manipuloivat sekä suorien että epäsuorien hyötyjen vuoksi, </a:t>
            </a:r>
          </a:p>
          <a:p>
            <a:pPr eaLnBrk="1" hangingPunct="1"/>
            <a:r>
              <a:rPr lang="en-US" altLang="en-US"/>
              <a:t> c) </a:t>
            </a:r>
            <a:r>
              <a:rPr lang="en-GB" altLang="en-US"/>
              <a:t>h</a:t>
            </a:r>
            <a:r>
              <a:rPr lang="en-GB" altLang="fi-FI"/>
              <a:t>yvin tienaavat urheilijat eivät tartu tarjouksiin yhtä hanakasti kuin huonosti tienaavat urheilijat</a:t>
            </a:r>
            <a:r>
              <a:rPr lang="en-US" altLang="en-US"/>
              <a:t>. </a:t>
            </a:r>
          </a:p>
          <a:p>
            <a:pPr eaLnBrk="1" hangingPunct="1"/>
            <a:endParaRPr lang="en-US" altLang="en-US"/>
          </a:p>
          <a:p>
            <a:pPr eaLnBrk="1" hangingPunct="1"/>
            <a:endParaRPr lang="en-GB" altLang="en-US"/>
          </a:p>
        </p:txBody>
      </p:sp>
      <p:sp>
        <p:nvSpPr>
          <p:cNvPr id="33796" name="Slide Number Placeholder 3">
            <a:extLst>
              <a:ext uri="{FF2B5EF4-FFF2-40B4-BE49-F238E27FC236}">
                <a16:creationId xmlns="" xmlns:a16="http://schemas.microsoft.com/office/drawing/2014/main" id="{20FB4BD4-B53F-448D-9112-874C1044050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7C70A3-A068-4BAA-BB10-61E1ABF18F53}" type="slidenum">
              <a:rPr lang="el-GR" altLang="en-US" smtClean="0"/>
              <a:pPr/>
              <a:t>10</a:t>
            </a:fld>
            <a:endParaRPr lang="el-GR" altLang="en-US"/>
          </a:p>
        </p:txBody>
      </p:sp>
    </p:spTree>
    <p:extLst>
      <p:ext uri="{BB962C8B-B14F-4D97-AF65-F5344CB8AC3E}">
        <p14:creationId xmlns:p14="http://schemas.microsoft.com/office/powerpoint/2010/main" val="33259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a:extLst>
              <a:ext uri="{FF2B5EF4-FFF2-40B4-BE49-F238E27FC236}">
                <a16:creationId xmlns="" xmlns:a16="http://schemas.microsoft.com/office/drawing/2014/main" id="{8D886DC0-995C-4259-90E5-D5F53CDA98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 Θέση σημειώσεων">
            <a:extLst>
              <a:ext uri="{FF2B5EF4-FFF2-40B4-BE49-F238E27FC236}">
                <a16:creationId xmlns="" xmlns:a16="http://schemas.microsoft.com/office/drawing/2014/main" id="{0AE36094-6C02-43CF-99BE-4027208BDD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Tuo esiin tietoa yhteydestä peliriippuvuuden ja kilpailumanipulaation välillä. Selitä mistä yhteys johtuu. Keskustele kolmesta pääsyystä, joiden vuoksi peliriippuvaiset ovat todennäköisempiä manipuloimaan kilpailuja kuin muut.  </a:t>
            </a:r>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Arvioitu aika: 10 min</a:t>
            </a:r>
            <a:endParaRPr lang="el-GR" altLang="en-US"/>
          </a:p>
        </p:txBody>
      </p:sp>
      <p:sp>
        <p:nvSpPr>
          <p:cNvPr id="35844" name="3 - Θέση αριθμού διαφάνειας">
            <a:extLst>
              <a:ext uri="{FF2B5EF4-FFF2-40B4-BE49-F238E27FC236}">
                <a16:creationId xmlns="" xmlns:a16="http://schemas.microsoft.com/office/drawing/2014/main" id="{B9D0BA00-CE5C-44E6-BD6D-56009128C1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51F222-6A5C-4E5B-9F57-94B2DBD326D4}" type="slidenum">
              <a:rPr lang="el-GR" altLang="en-US" smtClean="0"/>
              <a:pPr/>
              <a:t>11</a:t>
            </a:fld>
            <a:endParaRPr lang="el-GR" altLang="en-US"/>
          </a:p>
        </p:txBody>
      </p:sp>
    </p:spTree>
    <p:extLst>
      <p:ext uri="{BB962C8B-B14F-4D97-AF65-F5344CB8AC3E}">
        <p14:creationId xmlns:p14="http://schemas.microsoft.com/office/powerpoint/2010/main" val="2118235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a:extLst>
              <a:ext uri="{FF2B5EF4-FFF2-40B4-BE49-F238E27FC236}">
                <a16:creationId xmlns="" xmlns:a16="http://schemas.microsoft.com/office/drawing/2014/main" id="{08B0860F-3E2A-40C2-8405-F8802C34B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2 - Θέση σημειώσεων">
            <a:extLst>
              <a:ext uri="{FF2B5EF4-FFF2-40B4-BE49-F238E27FC236}">
                <a16:creationId xmlns="" xmlns:a16="http://schemas.microsoft.com/office/drawing/2014/main" id="{64427026-42A5-4BAE-B523-720352D02729}"/>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dirty="0" err="1"/>
              <a:t>Keskustele</a:t>
            </a:r>
            <a:r>
              <a:rPr lang="en-US" altLang="en-US" dirty="0"/>
              <a:t> </a:t>
            </a:r>
            <a:r>
              <a:rPr lang="en-US" altLang="en-US" dirty="0" err="1"/>
              <a:t>kilpailumanipulaatiosta</a:t>
            </a:r>
            <a:r>
              <a:rPr lang="en-US" altLang="en-US" dirty="0"/>
              <a:t> </a:t>
            </a:r>
            <a:r>
              <a:rPr lang="en-US" altLang="en-US" dirty="0" err="1"/>
              <a:t>moraalisena</a:t>
            </a:r>
            <a:r>
              <a:rPr lang="en-US" altLang="en-US" dirty="0"/>
              <a:t> </a:t>
            </a:r>
            <a:r>
              <a:rPr lang="en-US" altLang="en-US" dirty="0" err="1"/>
              <a:t>asiana</a:t>
            </a:r>
            <a:r>
              <a:rPr lang="en-US" altLang="en-US" dirty="0"/>
              <a:t>. </a:t>
            </a:r>
            <a:r>
              <a:rPr lang="en-US" altLang="en-US" dirty="0" err="1"/>
              <a:t>Esittele</a:t>
            </a:r>
            <a:r>
              <a:rPr lang="en-US" altLang="en-US" dirty="0"/>
              <a:t> </a:t>
            </a:r>
            <a:r>
              <a:rPr lang="en-US" altLang="en-US" dirty="0" err="1"/>
              <a:t>urheilun</a:t>
            </a:r>
            <a:r>
              <a:rPr lang="en-US" altLang="en-US" dirty="0"/>
              <a:t> </a:t>
            </a:r>
            <a:r>
              <a:rPr lang="en-US" altLang="en-US" dirty="0" err="1"/>
              <a:t>hengen</a:t>
            </a:r>
            <a:r>
              <a:rPr lang="en-US" altLang="en-US" dirty="0"/>
              <a:t> 11 </a:t>
            </a:r>
            <a:r>
              <a:rPr lang="en-US" altLang="en-US" dirty="0" err="1"/>
              <a:t>arvoa</a:t>
            </a:r>
            <a:r>
              <a:rPr lang="en-US" altLang="en-US" dirty="0"/>
              <a:t> (mm. </a:t>
            </a:r>
            <a:r>
              <a:rPr lang="en-US" altLang="en-US" dirty="0" err="1"/>
              <a:t>Wadan</a:t>
            </a:r>
            <a:r>
              <a:rPr lang="en-US" altLang="en-US" dirty="0"/>
              <a:t> </a:t>
            </a:r>
            <a:r>
              <a:rPr lang="en-US" altLang="en-US" dirty="0" err="1"/>
              <a:t>opetusmateriaali</a:t>
            </a:r>
            <a:r>
              <a:rPr lang="en-US" altLang="en-US" dirty="0"/>
              <a:t>): 1) </a:t>
            </a:r>
            <a:r>
              <a:rPr lang="en-US" altLang="en-US" dirty="0" err="1"/>
              <a:t>Etiikka</a:t>
            </a:r>
            <a:r>
              <a:rPr lang="en-US" altLang="en-US" dirty="0"/>
              <a:t>, </a:t>
            </a:r>
            <a:r>
              <a:rPr lang="en-US" altLang="en-US" dirty="0" err="1"/>
              <a:t>reilu</a:t>
            </a:r>
            <a:r>
              <a:rPr lang="en-US" altLang="en-US" dirty="0"/>
              <a:t> </a:t>
            </a:r>
            <a:r>
              <a:rPr lang="en-US" altLang="en-US" dirty="0" err="1"/>
              <a:t>peli</a:t>
            </a:r>
            <a:r>
              <a:rPr lang="en-US" altLang="en-US" dirty="0"/>
              <a:t> ja </a:t>
            </a:r>
            <a:r>
              <a:rPr lang="en-US" altLang="en-US" dirty="0" err="1"/>
              <a:t>rehellisyys</a:t>
            </a:r>
            <a:r>
              <a:rPr lang="en-US" altLang="en-US" dirty="0"/>
              <a:t>, 2) </a:t>
            </a:r>
            <a:r>
              <a:rPr lang="en-US" altLang="en-US" dirty="0" err="1"/>
              <a:t>Terveys</a:t>
            </a:r>
            <a:r>
              <a:rPr lang="en-US" altLang="en-US" dirty="0"/>
              <a:t>, 3) </a:t>
            </a:r>
            <a:r>
              <a:rPr lang="en-US" altLang="en-US" dirty="0" err="1"/>
              <a:t>Täydellisyys</a:t>
            </a:r>
            <a:r>
              <a:rPr lang="en-US" altLang="en-US" dirty="0"/>
              <a:t> </a:t>
            </a:r>
            <a:r>
              <a:rPr lang="en-US" altLang="en-US" dirty="0" err="1"/>
              <a:t>suorituksissa</a:t>
            </a:r>
            <a:r>
              <a:rPr lang="en-US" altLang="en-US" dirty="0"/>
              <a:t>, 4) </a:t>
            </a:r>
            <a:r>
              <a:rPr lang="en-US" altLang="en-US" dirty="0" err="1"/>
              <a:t>Luonne</a:t>
            </a:r>
            <a:r>
              <a:rPr lang="en-US" altLang="en-US" dirty="0"/>
              <a:t> ja </a:t>
            </a:r>
            <a:r>
              <a:rPr lang="en-US" altLang="en-US" dirty="0" err="1"/>
              <a:t>koulutus</a:t>
            </a:r>
            <a:r>
              <a:rPr lang="en-US" altLang="en-US" dirty="0"/>
              <a:t> 5) </a:t>
            </a:r>
            <a:r>
              <a:rPr lang="en-US" altLang="en-US" dirty="0" err="1"/>
              <a:t>Ilo</a:t>
            </a:r>
            <a:r>
              <a:rPr lang="en-US" altLang="en-US" dirty="0"/>
              <a:t> ja </a:t>
            </a:r>
            <a:r>
              <a:rPr lang="en-US" altLang="en-US" dirty="0" err="1"/>
              <a:t>hauskuus</a:t>
            </a:r>
            <a:r>
              <a:rPr lang="en-US" altLang="en-US" dirty="0"/>
              <a:t>, 6) </a:t>
            </a:r>
            <a:r>
              <a:rPr lang="en-US" altLang="en-US" dirty="0" err="1"/>
              <a:t>Yhteistyö</a:t>
            </a:r>
            <a:r>
              <a:rPr lang="en-US" altLang="en-US" dirty="0"/>
              <a:t>, 7) </a:t>
            </a:r>
            <a:r>
              <a:rPr lang="en-US" altLang="en-US" dirty="0" err="1"/>
              <a:t>Omistautuminen</a:t>
            </a:r>
            <a:r>
              <a:rPr lang="en-US" altLang="en-US" dirty="0"/>
              <a:t> ja </a:t>
            </a:r>
            <a:r>
              <a:rPr lang="en-US" altLang="en-US" dirty="0" err="1"/>
              <a:t>sitoutuminen</a:t>
            </a:r>
            <a:r>
              <a:rPr lang="en-US" altLang="en-US" dirty="0"/>
              <a:t>, 8) </a:t>
            </a:r>
            <a:r>
              <a:rPr lang="en-US" altLang="en-US" dirty="0" err="1"/>
              <a:t>Sääntöjen</a:t>
            </a:r>
            <a:r>
              <a:rPr lang="en-US" altLang="en-US" dirty="0"/>
              <a:t> ja </a:t>
            </a:r>
            <a:r>
              <a:rPr lang="en-US" altLang="en-US" dirty="0" err="1"/>
              <a:t>ohjeiden</a:t>
            </a:r>
            <a:r>
              <a:rPr lang="en-US" altLang="en-US" dirty="0"/>
              <a:t> </a:t>
            </a:r>
            <a:r>
              <a:rPr lang="en-US" altLang="en-US" dirty="0" err="1"/>
              <a:t>noudattaminen</a:t>
            </a:r>
            <a:r>
              <a:rPr lang="en-US" altLang="en-US" dirty="0"/>
              <a:t>, 9) </a:t>
            </a:r>
            <a:r>
              <a:rPr lang="en-US" altLang="en-US" dirty="0" err="1"/>
              <a:t>Itsensä</a:t>
            </a:r>
            <a:r>
              <a:rPr lang="en-US" altLang="en-US" dirty="0"/>
              <a:t> ja </a:t>
            </a:r>
            <a:r>
              <a:rPr lang="en-US" altLang="en-US" dirty="0" err="1"/>
              <a:t>muiden</a:t>
            </a:r>
            <a:r>
              <a:rPr lang="en-US" altLang="en-US" dirty="0"/>
              <a:t> </a:t>
            </a:r>
            <a:r>
              <a:rPr lang="en-US" altLang="en-US" dirty="0" err="1"/>
              <a:t>kunnioittaminen</a:t>
            </a:r>
            <a:r>
              <a:rPr lang="en-US" altLang="en-US" dirty="0"/>
              <a:t>, 10) </a:t>
            </a:r>
            <a:r>
              <a:rPr lang="en-US" altLang="en-US" dirty="0" err="1"/>
              <a:t>Rohkeus</a:t>
            </a:r>
            <a:r>
              <a:rPr lang="en-US" altLang="en-US" dirty="0"/>
              <a:t> ja 11) </a:t>
            </a:r>
            <a:r>
              <a:rPr lang="en-US" altLang="en-US" dirty="0" err="1"/>
              <a:t>Yhteisöllisyys</a:t>
            </a:r>
            <a:r>
              <a:rPr lang="en-US" altLang="en-US" dirty="0"/>
              <a:t> ja </a:t>
            </a:r>
            <a:r>
              <a:rPr lang="en-US" altLang="en-US" dirty="0" err="1"/>
              <a:t>solidaarisuus</a:t>
            </a:r>
            <a:r>
              <a:rPr lang="en-US" altLang="en-US" dirty="0"/>
              <a:t>, ja </a:t>
            </a:r>
            <a:r>
              <a:rPr lang="en-US" altLang="en-US" dirty="0" err="1"/>
              <a:t>selitä</a:t>
            </a:r>
            <a:r>
              <a:rPr lang="en-US" altLang="en-US" dirty="0"/>
              <a:t> </a:t>
            </a:r>
            <a:r>
              <a:rPr lang="en-US" altLang="en-US" dirty="0" err="1"/>
              <a:t>miksi</a:t>
            </a:r>
            <a:r>
              <a:rPr lang="en-US" altLang="en-US" dirty="0"/>
              <a:t> </a:t>
            </a:r>
            <a:r>
              <a:rPr lang="en-US" altLang="en-US" dirty="0" err="1"/>
              <a:t>kilpailumanipulaatio</a:t>
            </a:r>
            <a:r>
              <a:rPr lang="en-US" altLang="en-US" dirty="0"/>
              <a:t> on </a:t>
            </a:r>
            <a:r>
              <a:rPr lang="en-US" altLang="en-US" dirty="0" err="1"/>
              <a:t>vastoin</a:t>
            </a:r>
            <a:r>
              <a:rPr lang="en-US" altLang="en-US" dirty="0"/>
              <a:t> </a:t>
            </a:r>
            <a:r>
              <a:rPr lang="en-US" altLang="en-US" dirty="0" err="1"/>
              <a:t>urheilun</a:t>
            </a:r>
            <a:r>
              <a:rPr lang="en-US" altLang="en-US" dirty="0"/>
              <a:t> </a:t>
            </a:r>
            <a:r>
              <a:rPr lang="en-US" altLang="en-US" dirty="0" err="1"/>
              <a:t>henkeä</a:t>
            </a:r>
            <a:r>
              <a:rPr lang="en-US" altLang="en-US" dirty="0"/>
              <a:t>. </a:t>
            </a:r>
            <a:r>
              <a:rPr lang="en-US" altLang="en-US" dirty="0" err="1"/>
              <a:t>Keskustele</a:t>
            </a:r>
            <a:r>
              <a:rPr lang="en-US" altLang="en-US" dirty="0"/>
              <a:t> </a:t>
            </a:r>
            <a:r>
              <a:rPr lang="en-US" altLang="en-US" dirty="0" err="1"/>
              <a:t>asiaan</a:t>
            </a:r>
            <a:r>
              <a:rPr lang="en-US" altLang="en-US" dirty="0"/>
              <a:t> </a:t>
            </a:r>
            <a:r>
              <a:rPr lang="en-US" altLang="en-US" dirty="0" err="1"/>
              <a:t>liittyvän</a:t>
            </a:r>
            <a:r>
              <a:rPr lang="en-US" altLang="en-US" dirty="0"/>
              <a:t> </a:t>
            </a:r>
            <a:r>
              <a:rPr lang="en-US" altLang="en-US" dirty="0" err="1"/>
              <a:t>kirjallisuusden</a:t>
            </a:r>
            <a:r>
              <a:rPr lang="en-US" altLang="en-US" dirty="0"/>
              <a:t> </a:t>
            </a:r>
            <a:r>
              <a:rPr lang="en-US" altLang="en-US" dirty="0" err="1"/>
              <a:t>pohjalta</a:t>
            </a:r>
            <a:r>
              <a:rPr lang="en-US" altLang="en-US" dirty="0"/>
              <a:t> </a:t>
            </a:r>
            <a:r>
              <a:rPr lang="en-US" altLang="en-US" dirty="0" err="1"/>
              <a:t>miten</a:t>
            </a:r>
            <a:r>
              <a:rPr lang="en-US" altLang="en-US" dirty="0"/>
              <a:t> </a:t>
            </a:r>
            <a:r>
              <a:rPr lang="en-US" altLang="en-US" dirty="0" err="1"/>
              <a:t>moraali</a:t>
            </a:r>
            <a:r>
              <a:rPr lang="en-US" altLang="en-US" dirty="0"/>
              <a:t> </a:t>
            </a:r>
            <a:r>
              <a:rPr lang="en-US" altLang="en-US" dirty="0" err="1"/>
              <a:t>vaikuttaa</a:t>
            </a:r>
            <a:r>
              <a:rPr lang="en-US" altLang="en-US" dirty="0"/>
              <a:t> </a:t>
            </a:r>
            <a:r>
              <a:rPr lang="en-US" altLang="en-US" dirty="0" err="1"/>
              <a:t>käyttäytymiseen</a:t>
            </a:r>
            <a:r>
              <a:rPr lang="en-US" altLang="en-US" dirty="0"/>
              <a:t> </a:t>
            </a:r>
            <a:r>
              <a:rPr lang="en-US" altLang="en-US" dirty="0" err="1"/>
              <a:t>urheilussa</a:t>
            </a:r>
            <a:r>
              <a:rPr lang="en-US" altLang="en-US" dirty="0"/>
              <a:t>. </a:t>
            </a:r>
            <a:r>
              <a:rPr lang="en-US" altLang="en-US" dirty="0" err="1"/>
              <a:t>Pohdi</a:t>
            </a:r>
            <a:r>
              <a:rPr lang="en-US" altLang="en-US" dirty="0"/>
              <a:t> </a:t>
            </a:r>
            <a:r>
              <a:rPr lang="en-US" altLang="en-US" dirty="0" err="1"/>
              <a:t>osallistujien</a:t>
            </a:r>
            <a:r>
              <a:rPr lang="en-US" altLang="en-US" dirty="0"/>
              <a:t> </a:t>
            </a:r>
            <a:r>
              <a:rPr lang="en-US" altLang="en-US" dirty="0" err="1"/>
              <a:t>kanssa</a:t>
            </a:r>
            <a:r>
              <a:rPr lang="en-US" altLang="en-US" dirty="0"/>
              <a:t>, </a:t>
            </a:r>
            <a:r>
              <a:rPr lang="en-US" altLang="en-US" dirty="0" err="1"/>
              <a:t>miten</a:t>
            </a:r>
            <a:r>
              <a:rPr lang="en-US" altLang="en-US" dirty="0"/>
              <a:t> </a:t>
            </a:r>
            <a:r>
              <a:rPr lang="en-US" altLang="en-US" dirty="0" err="1"/>
              <a:t>korkean</a:t>
            </a:r>
            <a:r>
              <a:rPr lang="en-US" altLang="en-US" dirty="0"/>
              <a:t> </a:t>
            </a:r>
            <a:r>
              <a:rPr lang="en-US" altLang="en-US" dirty="0" err="1"/>
              <a:t>moraalin</a:t>
            </a:r>
            <a:r>
              <a:rPr lang="en-US" altLang="en-US" dirty="0"/>
              <a:t> </a:t>
            </a:r>
            <a:r>
              <a:rPr lang="en-US" altLang="en-US" dirty="0" err="1"/>
              <a:t>omaava</a:t>
            </a:r>
            <a:r>
              <a:rPr lang="en-US" altLang="en-US" dirty="0"/>
              <a:t> </a:t>
            </a:r>
            <a:r>
              <a:rPr lang="en-US" altLang="en-US" dirty="0" err="1"/>
              <a:t>urheilija</a:t>
            </a:r>
            <a:r>
              <a:rPr lang="en-US" altLang="en-US" dirty="0"/>
              <a:t> </a:t>
            </a:r>
            <a:r>
              <a:rPr lang="en-US" altLang="en-US" dirty="0" err="1"/>
              <a:t>suhtautuisi</a:t>
            </a:r>
            <a:r>
              <a:rPr lang="en-US" altLang="en-US" dirty="0"/>
              <a:t> </a:t>
            </a:r>
            <a:r>
              <a:rPr lang="en-US" altLang="en-US" dirty="0" err="1"/>
              <a:t>kilpailumanipulaatiotarjoukseen</a:t>
            </a:r>
            <a:r>
              <a:rPr lang="en-US" altLang="en-US" dirty="0"/>
              <a:t>. </a:t>
            </a:r>
          </a:p>
          <a:p>
            <a:pPr eaLnBrk="1" hangingPunct="1">
              <a:spcBef>
                <a:spcPct val="0"/>
              </a:spcBef>
              <a:defRPr/>
            </a:pPr>
            <a:endParaRPr lang="en-US" altLang="en-US" dirty="0"/>
          </a:p>
          <a:p>
            <a:pPr eaLnBrk="1" hangingPunct="1">
              <a:spcBef>
                <a:spcPct val="0"/>
              </a:spcBef>
              <a:defRPr/>
            </a:pPr>
            <a:r>
              <a:rPr lang="en-US" altLang="en-US" dirty="0" err="1"/>
              <a:t>Esittele</a:t>
            </a:r>
            <a:r>
              <a:rPr lang="en-US" altLang="en-US" dirty="0"/>
              <a:t> </a:t>
            </a:r>
            <a:r>
              <a:rPr lang="en-US" altLang="en-US" dirty="0" err="1"/>
              <a:t>osallistujille</a:t>
            </a:r>
            <a:r>
              <a:rPr lang="en-US" altLang="en-US" dirty="0"/>
              <a:t>, </a:t>
            </a:r>
            <a:r>
              <a:rPr lang="en-US" altLang="en-US" dirty="0" err="1"/>
              <a:t>mitä</a:t>
            </a:r>
            <a:r>
              <a:rPr lang="en-US" altLang="en-US" dirty="0"/>
              <a:t> </a:t>
            </a:r>
            <a:r>
              <a:rPr lang="en-US" altLang="en-US" dirty="0" err="1"/>
              <a:t>alhainen</a:t>
            </a:r>
            <a:r>
              <a:rPr lang="en-US" altLang="en-US" dirty="0"/>
              <a:t> </a:t>
            </a:r>
            <a:r>
              <a:rPr lang="en-US" altLang="en-US" dirty="0" err="1"/>
              <a:t>moraali</a:t>
            </a:r>
            <a:r>
              <a:rPr lang="en-US" altLang="en-US" dirty="0"/>
              <a:t>/ </a:t>
            </a:r>
            <a:r>
              <a:rPr lang="en-US" altLang="en-US" dirty="0" err="1"/>
              <a:t>moraalisesti</a:t>
            </a:r>
            <a:r>
              <a:rPr lang="en-US" altLang="en-US" dirty="0"/>
              <a:t> </a:t>
            </a:r>
            <a:r>
              <a:rPr lang="en-US" altLang="en-US" dirty="0" err="1"/>
              <a:t>huono</a:t>
            </a:r>
            <a:r>
              <a:rPr lang="en-US" altLang="en-US" dirty="0"/>
              <a:t> </a:t>
            </a:r>
            <a:r>
              <a:rPr lang="en-US" altLang="en-US" dirty="0" err="1"/>
              <a:t>sitoutuminen</a:t>
            </a:r>
            <a:r>
              <a:rPr lang="en-US" altLang="en-US" dirty="0"/>
              <a:t> </a:t>
            </a:r>
            <a:r>
              <a:rPr lang="en-US" altLang="en-US" dirty="0" err="1"/>
              <a:t>tarkoittaa</a:t>
            </a:r>
            <a:r>
              <a:rPr lang="en-US" altLang="en-US" dirty="0"/>
              <a:t>. </a:t>
            </a:r>
            <a:r>
              <a:rPr lang="en-US" altLang="en-US" dirty="0" err="1"/>
              <a:t>Kerro</a:t>
            </a:r>
            <a:r>
              <a:rPr lang="en-US" altLang="en-US" dirty="0"/>
              <a:t> </a:t>
            </a:r>
            <a:r>
              <a:rPr lang="en-US" altLang="en-US" dirty="0" err="1"/>
              <a:t>mekanismeistä</a:t>
            </a:r>
            <a:r>
              <a:rPr lang="en-US" altLang="en-US" dirty="0"/>
              <a:t>, </a:t>
            </a:r>
            <a:r>
              <a:rPr lang="en-US" altLang="en-US" dirty="0" err="1"/>
              <a:t>miten</a:t>
            </a:r>
            <a:r>
              <a:rPr lang="en-US" altLang="en-US" dirty="0"/>
              <a:t> </a:t>
            </a:r>
            <a:r>
              <a:rPr lang="en-US" altLang="en-US" dirty="0" err="1"/>
              <a:t>myös</a:t>
            </a:r>
            <a:r>
              <a:rPr lang="en-US" altLang="en-US" dirty="0"/>
              <a:t> </a:t>
            </a:r>
            <a:r>
              <a:rPr lang="en-US" altLang="en-US" dirty="0" err="1"/>
              <a:t>korkean</a:t>
            </a:r>
            <a:r>
              <a:rPr lang="en-US" altLang="en-US" dirty="0"/>
              <a:t> </a:t>
            </a:r>
            <a:r>
              <a:rPr lang="en-US" altLang="en-US" dirty="0" err="1"/>
              <a:t>moraalin</a:t>
            </a:r>
            <a:r>
              <a:rPr lang="en-US" altLang="en-US" dirty="0"/>
              <a:t> </a:t>
            </a:r>
            <a:r>
              <a:rPr lang="en-US" altLang="en-US" dirty="0" err="1"/>
              <a:t>omaavat</a:t>
            </a:r>
            <a:r>
              <a:rPr lang="en-US" altLang="en-US" dirty="0"/>
              <a:t> </a:t>
            </a:r>
            <a:r>
              <a:rPr lang="en-US" altLang="en-US" dirty="0" err="1"/>
              <a:t>tekevät</a:t>
            </a:r>
            <a:r>
              <a:rPr lang="en-US" altLang="en-US" dirty="0"/>
              <a:t> </a:t>
            </a:r>
            <a:r>
              <a:rPr lang="en-US" altLang="en-US" dirty="0" err="1"/>
              <a:t>moraalittomia</a:t>
            </a:r>
            <a:r>
              <a:rPr lang="en-US" altLang="en-US" dirty="0"/>
              <a:t> </a:t>
            </a:r>
            <a:r>
              <a:rPr lang="en-US" altLang="en-US" dirty="0" err="1"/>
              <a:t>tekoja</a:t>
            </a:r>
            <a:r>
              <a:rPr lang="en-US" altLang="en-US" dirty="0"/>
              <a:t>. </a:t>
            </a:r>
            <a:r>
              <a:rPr lang="en-US" altLang="en-US" dirty="0" err="1">
                <a:highlight>
                  <a:srgbClr val="FF0000"/>
                </a:highlight>
              </a:rPr>
              <a:t>Selvitä</a:t>
            </a:r>
            <a:r>
              <a:rPr lang="en-US" altLang="en-US" dirty="0">
                <a:highlight>
                  <a:srgbClr val="FF0000"/>
                </a:highlight>
              </a:rPr>
              <a:t> </a:t>
            </a:r>
            <a:r>
              <a:rPr lang="en-US" altLang="en-US" dirty="0" err="1">
                <a:highlight>
                  <a:srgbClr val="FF0000"/>
                </a:highlight>
              </a:rPr>
              <a:t>millainen</a:t>
            </a:r>
            <a:r>
              <a:rPr lang="en-US" altLang="en-US" dirty="0">
                <a:highlight>
                  <a:srgbClr val="FF0000"/>
                </a:highlight>
              </a:rPr>
              <a:t> on </a:t>
            </a:r>
            <a:r>
              <a:rPr lang="en-US" altLang="en-US" dirty="0" err="1">
                <a:highlight>
                  <a:srgbClr val="FF0000"/>
                </a:highlight>
              </a:rPr>
              <a:t>oikeanlainen</a:t>
            </a:r>
            <a:r>
              <a:rPr lang="en-US" altLang="en-US" dirty="0">
                <a:highlight>
                  <a:srgbClr val="FF0000"/>
                </a:highlight>
              </a:rPr>
              <a:t> </a:t>
            </a:r>
            <a:r>
              <a:rPr lang="en-US" altLang="en-US" dirty="0" err="1">
                <a:highlight>
                  <a:srgbClr val="FF0000"/>
                </a:highlight>
              </a:rPr>
              <a:t>selvitysprosessi</a:t>
            </a:r>
            <a:r>
              <a:rPr lang="en-US" altLang="en-US" dirty="0"/>
              <a:t>. </a:t>
            </a:r>
            <a:r>
              <a:rPr lang="en-US" altLang="en-US" dirty="0" err="1"/>
              <a:t>Pohdi</a:t>
            </a:r>
            <a:r>
              <a:rPr lang="en-US" altLang="en-US" dirty="0"/>
              <a:t> </a:t>
            </a:r>
            <a:r>
              <a:rPr lang="en-US" altLang="en-US" dirty="0" err="1"/>
              <a:t>osallistujien</a:t>
            </a:r>
            <a:r>
              <a:rPr lang="en-US" altLang="en-US" dirty="0"/>
              <a:t> </a:t>
            </a:r>
            <a:r>
              <a:rPr lang="en-US" altLang="en-US" dirty="0" err="1"/>
              <a:t>kanssa</a:t>
            </a:r>
            <a:r>
              <a:rPr lang="en-US" altLang="en-US" dirty="0"/>
              <a:t>, </a:t>
            </a:r>
            <a:r>
              <a:rPr lang="en-US" altLang="en-US" dirty="0" err="1"/>
              <a:t>miten</a:t>
            </a:r>
            <a:r>
              <a:rPr lang="en-US" altLang="en-US" dirty="0"/>
              <a:t> </a:t>
            </a:r>
            <a:r>
              <a:rPr lang="en-US" altLang="en-US" dirty="0" err="1"/>
              <a:t>alhaisen</a:t>
            </a:r>
            <a:r>
              <a:rPr lang="en-US" altLang="en-US" dirty="0"/>
              <a:t> </a:t>
            </a:r>
            <a:r>
              <a:rPr lang="en-US" altLang="en-US" dirty="0" err="1"/>
              <a:t>moraalin</a:t>
            </a:r>
            <a:r>
              <a:rPr lang="en-US" altLang="en-US" dirty="0"/>
              <a:t> </a:t>
            </a:r>
            <a:r>
              <a:rPr lang="en-US" altLang="en-US" dirty="0" err="1"/>
              <a:t>omaava</a:t>
            </a:r>
            <a:r>
              <a:rPr lang="en-US" altLang="en-US" dirty="0"/>
              <a:t> </a:t>
            </a:r>
            <a:r>
              <a:rPr lang="en-US" altLang="en-US" dirty="0" err="1"/>
              <a:t>suhtautuisi</a:t>
            </a:r>
            <a:r>
              <a:rPr lang="en-US" altLang="en-US" dirty="0"/>
              <a:t> </a:t>
            </a:r>
            <a:r>
              <a:rPr lang="en-US" altLang="en-US" dirty="0" err="1"/>
              <a:t>kilpailumanipulaatiotarjoukseen</a:t>
            </a:r>
            <a:r>
              <a:rPr lang="en-US" altLang="en-US" dirty="0"/>
              <a:t>.  </a:t>
            </a:r>
          </a:p>
          <a:p>
            <a:pPr eaLnBrk="1" hangingPunct="1">
              <a:spcBef>
                <a:spcPct val="0"/>
              </a:spcBef>
              <a:defRPr/>
            </a:pPr>
            <a:endParaRPr lang="en-US" altLang="en-US" dirty="0"/>
          </a:p>
          <a:p>
            <a:pPr eaLnBrk="1" hangingPunct="1">
              <a:spcBef>
                <a:spcPct val="0"/>
              </a:spcBef>
              <a:defRPr/>
            </a:pPr>
            <a:r>
              <a:rPr lang="en-US" altLang="en-US" dirty="0" err="1"/>
              <a:t>Arvioitu</a:t>
            </a:r>
            <a:r>
              <a:rPr lang="en-US" altLang="en-US" dirty="0"/>
              <a:t> </a:t>
            </a:r>
            <a:r>
              <a:rPr lang="en-US" altLang="en-US" dirty="0" err="1"/>
              <a:t>aika</a:t>
            </a:r>
            <a:r>
              <a:rPr lang="en-US" altLang="en-US" dirty="0"/>
              <a:t>: 10 min</a:t>
            </a:r>
            <a:endParaRPr lang="el-GR" altLang="en-US" dirty="0"/>
          </a:p>
        </p:txBody>
      </p:sp>
      <p:sp>
        <p:nvSpPr>
          <p:cNvPr id="37892" name="3 - Θέση αριθμού διαφάνειας">
            <a:extLst>
              <a:ext uri="{FF2B5EF4-FFF2-40B4-BE49-F238E27FC236}">
                <a16:creationId xmlns="" xmlns:a16="http://schemas.microsoft.com/office/drawing/2014/main" id="{6DAD739D-DB46-4FE0-AF68-55CA84E55D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A3D9FC-4F37-472D-B396-CC33356EEA1B}" type="slidenum">
              <a:rPr lang="el-GR" altLang="en-US" smtClean="0"/>
              <a:pPr/>
              <a:t>12</a:t>
            </a:fld>
            <a:endParaRPr lang="el-GR" altLang="en-US"/>
          </a:p>
        </p:txBody>
      </p:sp>
    </p:spTree>
    <p:extLst>
      <p:ext uri="{BB962C8B-B14F-4D97-AF65-F5344CB8AC3E}">
        <p14:creationId xmlns:p14="http://schemas.microsoft.com/office/powerpoint/2010/main" val="202367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 xmlns:a16="http://schemas.microsoft.com/office/drawing/2014/main" id="{DC043984-4A44-43C6-9A1E-172F3C724A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 xmlns:a16="http://schemas.microsoft.com/office/drawing/2014/main" id="{BD4F857F-BD9C-4183-BE3D-D52AAF38DB2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Keskustele osallistujien kanssa, miten urheilijoita voi painostaa kilpailumanipulaatioon. Viittaa seuratyöntekijöihin ja perheenjäseniin. Keskustele, miten nämä henkilöt voivat painostaa. Lisäksi, keskustele kuinka rikollisverkostot voivat painostaa urheilijaa. Pyydä osallistujia esittämään muita henkilöitä, jotka voivat painostaa kilpailumanipulaatioon.</a:t>
            </a:r>
          </a:p>
          <a:p>
            <a:pPr eaLnBrk="1" hangingPunct="1">
              <a:spcBef>
                <a:spcPct val="0"/>
              </a:spcBef>
            </a:pPr>
            <a:endParaRPr lang="en-US" altLang="en-US"/>
          </a:p>
          <a:p>
            <a:pPr eaLnBrk="1" hangingPunct="1">
              <a:spcBef>
                <a:spcPct val="0"/>
              </a:spcBef>
            </a:pPr>
            <a:r>
              <a:rPr lang="en-US" altLang="en-US"/>
              <a:t>Keskustele osallistujien kanssa kuinka nämä henkilöt voivat painostaa urheilijaa. Esitä uhkia ja palkintoja. Keskustele kuinka nämä henkilöt voivat eri tavoin vedota urheilijan tarpeisiin (esim. Rahahuolet tai halua korkeampaan elintasoon). </a:t>
            </a:r>
          </a:p>
          <a:p>
            <a:pPr eaLnBrk="1" hangingPunct="1">
              <a:spcBef>
                <a:spcPct val="0"/>
              </a:spcBef>
            </a:pPr>
            <a:endParaRPr lang="en-US" altLang="en-US"/>
          </a:p>
          <a:p>
            <a:pPr eaLnBrk="1" hangingPunct="1">
              <a:spcBef>
                <a:spcPct val="0"/>
              </a:spcBef>
            </a:pPr>
            <a:r>
              <a:rPr lang="en-US" altLang="en-US"/>
              <a:t>Arvioitu aika: 10 min </a:t>
            </a:r>
            <a:endParaRPr lang="el-GR" altLang="en-US"/>
          </a:p>
          <a:p>
            <a:pPr eaLnBrk="1" hangingPunct="1"/>
            <a:endParaRPr lang="en-GB" altLang="en-US"/>
          </a:p>
        </p:txBody>
      </p:sp>
      <p:sp>
        <p:nvSpPr>
          <p:cNvPr id="39940" name="Slide Number Placeholder 3">
            <a:extLst>
              <a:ext uri="{FF2B5EF4-FFF2-40B4-BE49-F238E27FC236}">
                <a16:creationId xmlns="" xmlns:a16="http://schemas.microsoft.com/office/drawing/2014/main" id="{F2DE70EB-612E-4C4B-A938-DE5032737E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9AD27F-5D1E-49A2-9749-F6D9743EA490}" type="slidenum">
              <a:rPr lang="el-GR" altLang="en-US" smtClean="0"/>
              <a:pPr/>
              <a:t>13</a:t>
            </a:fld>
            <a:endParaRPr lang="el-GR" altLang="en-US"/>
          </a:p>
        </p:txBody>
      </p:sp>
    </p:spTree>
    <p:extLst>
      <p:ext uri="{BB962C8B-B14F-4D97-AF65-F5344CB8AC3E}">
        <p14:creationId xmlns:p14="http://schemas.microsoft.com/office/powerpoint/2010/main" val="1716530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a:extLst>
              <a:ext uri="{FF2B5EF4-FFF2-40B4-BE49-F238E27FC236}">
                <a16:creationId xmlns="" xmlns:a16="http://schemas.microsoft.com/office/drawing/2014/main" id="{8B5C9909-880B-4E73-B145-E5D1AA811F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 Θέση σημειώσεων">
            <a:extLst>
              <a:ext uri="{FF2B5EF4-FFF2-40B4-BE49-F238E27FC236}">
                <a16:creationId xmlns="" xmlns:a16="http://schemas.microsoft.com/office/drawing/2014/main" id="{58C3BEED-A7CD-4CA7-8ACD-FD577F09AF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Keskustele osallistujien kanssa sellaisesta toimintakulttuurista, jossa kilpailuja manipuloidaan. Keskustele miten tällainen kulttuuri vaikuttaa urheilijan käsityksiin kilpailumanipulaatiosta. Käsitetäänkö se vääräksi ja hyväksytyksi käyttäytymiseksi? </a:t>
            </a:r>
          </a:p>
          <a:p>
            <a:pPr eaLnBrk="1" hangingPunct="1">
              <a:spcBef>
                <a:spcPct val="0"/>
              </a:spcBef>
            </a:pPr>
            <a:endParaRPr lang="en-US" altLang="en-US"/>
          </a:p>
          <a:p>
            <a:pPr eaLnBrk="1" hangingPunct="1">
              <a:spcBef>
                <a:spcPct val="0"/>
              </a:spcBef>
            </a:pPr>
            <a:r>
              <a:rPr lang="en-US" altLang="en-US"/>
              <a:t>Keskustele, mitä mieltä ihmiset ovat kilpailumanipulaatiosta. Viittaa siihen, jos se olisi hyväksyttyä urheilijan urheiluympäristössä ja henkilökohtaisen elämän piirissä, ja siitä kuinka yleistä tällainen voisi olla. </a:t>
            </a:r>
          </a:p>
          <a:p>
            <a:pPr eaLnBrk="1" hangingPunct="1">
              <a:spcBef>
                <a:spcPct val="0"/>
              </a:spcBef>
            </a:pPr>
            <a:endParaRPr lang="en-US" altLang="en-US"/>
          </a:p>
          <a:p>
            <a:pPr eaLnBrk="1" hangingPunct="1">
              <a:spcBef>
                <a:spcPct val="0"/>
              </a:spcBef>
            </a:pPr>
            <a:r>
              <a:rPr lang="en-US" altLang="en-US"/>
              <a:t>Keskustele mitä seurauksia sillä voisi olla, jos kilpailumanipulaatioon suhtauduttaisiin hyväksyttynä käytöksenä. Viittaa siihen, että tilanteiden manipulointi ei vaikuta kilpailun lopputulokseen. Keskustele onko tällainen ajattelu hyväksyttävää ja miten se vaikuttaa urheilijan käsitykseen kilpailumanipulaatiosta. </a:t>
            </a:r>
          </a:p>
          <a:p>
            <a:pPr eaLnBrk="1" hangingPunct="1">
              <a:spcBef>
                <a:spcPct val="0"/>
              </a:spcBef>
            </a:pPr>
            <a:endParaRPr lang="en-US" altLang="en-US"/>
          </a:p>
          <a:p>
            <a:pPr eaLnBrk="1" hangingPunct="1">
              <a:spcBef>
                <a:spcPct val="0"/>
              </a:spcBef>
            </a:pPr>
            <a:r>
              <a:rPr lang="en-US" altLang="en-US"/>
              <a:t>Arvioitu aika: 10 min</a:t>
            </a:r>
          </a:p>
          <a:p>
            <a:pPr eaLnBrk="1" hangingPunct="1">
              <a:spcBef>
                <a:spcPct val="0"/>
              </a:spcBef>
            </a:pPr>
            <a:endParaRPr lang="en-US" altLang="en-US"/>
          </a:p>
          <a:p>
            <a:pPr eaLnBrk="1" hangingPunct="1">
              <a:spcBef>
                <a:spcPct val="0"/>
              </a:spcBef>
            </a:pPr>
            <a:endParaRPr lang="el-GR" altLang="en-US"/>
          </a:p>
        </p:txBody>
      </p:sp>
      <p:sp>
        <p:nvSpPr>
          <p:cNvPr id="41988" name="3 - Θέση αριθμού διαφάνειας">
            <a:extLst>
              <a:ext uri="{FF2B5EF4-FFF2-40B4-BE49-F238E27FC236}">
                <a16:creationId xmlns="" xmlns:a16="http://schemas.microsoft.com/office/drawing/2014/main" id="{EB9E1BC1-291E-4263-BC59-7D4D595EA6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228CD5-6CAF-49A2-811A-85C7AA113277}" type="slidenum">
              <a:rPr lang="el-GR" altLang="en-US" smtClean="0"/>
              <a:pPr/>
              <a:t>14</a:t>
            </a:fld>
            <a:endParaRPr lang="el-GR" altLang="en-US"/>
          </a:p>
        </p:txBody>
      </p:sp>
    </p:spTree>
    <p:extLst>
      <p:ext uri="{BB962C8B-B14F-4D97-AF65-F5344CB8AC3E}">
        <p14:creationId xmlns:p14="http://schemas.microsoft.com/office/powerpoint/2010/main" val="77156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Θέση εικόνας διαφάνειας">
            <a:extLst>
              <a:ext uri="{FF2B5EF4-FFF2-40B4-BE49-F238E27FC236}">
                <a16:creationId xmlns="" xmlns:a16="http://schemas.microsoft.com/office/drawing/2014/main" id="{E7334689-4B96-4889-8AF4-4907001EDF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2 - Θέση σημειώσεων">
            <a:extLst>
              <a:ext uri="{FF2B5EF4-FFF2-40B4-BE49-F238E27FC236}">
                <a16:creationId xmlns="" xmlns:a16="http://schemas.microsoft.com/office/drawing/2014/main" id="{3299A2FC-BBA0-4E84-AB16-99B4B6DA34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Esittele kilpailumanipulaation määritelmä opiskelijoille. </a:t>
            </a:r>
          </a:p>
          <a:p>
            <a:pPr eaLnBrk="1" hangingPunct="1">
              <a:spcBef>
                <a:spcPct val="0"/>
              </a:spcBef>
            </a:pPr>
            <a:endParaRPr lang="en-US" altLang="en-US"/>
          </a:p>
          <a:p>
            <a:pPr eaLnBrk="1" hangingPunct="1">
              <a:spcBef>
                <a:spcPct val="0"/>
              </a:spcBef>
            </a:pPr>
            <a:r>
              <a:rPr lang="en-US" altLang="en-US"/>
              <a:t>Pyydä opiskelijoita keskustelemaan siitä, miten he ymmärtävät määritelmän. Ohjaa keskustelua yksityiskohdalla, että kilpailumanipulaatio voi liittyä a) kilpailun lopputulokseen ja b) kilpailun kulkuun. </a:t>
            </a:r>
            <a:endParaRPr lang="en-US" altLang="en-US">
              <a:solidFill>
                <a:srgbClr val="FF0000"/>
              </a:solidFill>
            </a:endParaRPr>
          </a:p>
          <a:p>
            <a:pPr eaLnBrk="1" hangingPunct="1">
              <a:spcBef>
                <a:spcPct val="0"/>
              </a:spcBef>
            </a:pPr>
            <a:endParaRPr lang="en-US" altLang="en-US">
              <a:solidFill>
                <a:srgbClr val="FF0000"/>
              </a:solidFill>
            </a:endParaRPr>
          </a:p>
          <a:p>
            <a:pPr eaLnBrk="1" hangingPunct="1">
              <a:spcBef>
                <a:spcPct val="0"/>
              </a:spcBef>
            </a:pPr>
            <a:r>
              <a:rPr lang="en-US" altLang="en-US"/>
              <a:t>Keskustele opiskelijoiden kanssa, että millaisia oletettavia hyötyjä kilpailumanipulaatiosta voi saada. Selitä mitä henkilökohtainen, urheilullinen ja talpoudellinen hyöty tarkoittaa. Pyydä opiskelijoilta esimerkkejä erilaisista hyödyistä.</a:t>
            </a:r>
          </a:p>
          <a:p>
            <a:pPr eaLnBrk="1" hangingPunct="1">
              <a:spcBef>
                <a:spcPct val="0"/>
              </a:spcBef>
            </a:pPr>
            <a:endParaRPr lang="en-US" altLang="en-US"/>
          </a:p>
          <a:p>
            <a:pPr eaLnBrk="1" hangingPunct="1">
              <a:spcBef>
                <a:spcPct val="0"/>
              </a:spcBef>
            </a:pPr>
            <a:r>
              <a:rPr lang="en-US" altLang="en-US"/>
              <a:t>Keskustele, miten kilpailumanipulaatio rikkoo urheilun sääntöjä ja lakia. Ohjaa keskustelua urheilun etiikkaan. </a:t>
            </a:r>
          </a:p>
          <a:p>
            <a:pPr eaLnBrk="1" hangingPunct="1">
              <a:spcBef>
                <a:spcPct val="0"/>
              </a:spcBef>
            </a:pPr>
            <a:endParaRPr lang="en-US" altLang="en-US"/>
          </a:p>
          <a:p>
            <a:pPr eaLnBrk="1" hangingPunct="1">
              <a:spcBef>
                <a:spcPct val="0"/>
              </a:spcBef>
            </a:pPr>
            <a:r>
              <a:rPr lang="en-US" altLang="en-US"/>
              <a:t>Arvioitu aika: 10 min</a:t>
            </a:r>
            <a:endParaRPr lang="el-GR" altLang="en-US"/>
          </a:p>
        </p:txBody>
      </p:sp>
      <p:sp>
        <p:nvSpPr>
          <p:cNvPr id="17412" name="3 - Θέση αριθμού διαφάνειας">
            <a:extLst>
              <a:ext uri="{FF2B5EF4-FFF2-40B4-BE49-F238E27FC236}">
                <a16:creationId xmlns="" xmlns:a16="http://schemas.microsoft.com/office/drawing/2014/main" id="{31B05323-C7FF-4CEA-B9DF-64AF28EEB7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A62201-617E-4A3C-8C9B-27B5E330F8BA}" type="slidenum">
              <a:rPr lang="el-GR" altLang="en-US" smtClean="0"/>
              <a:pPr/>
              <a:t>2</a:t>
            </a:fld>
            <a:endParaRPr lang="el-GR" altLang="en-US"/>
          </a:p>
        </p:txBody>
      </p:sp>
    </p:spTree>
    <p:extLst>
      <p:ext uri="{BB962C8B-B14F-4D97-AF65-F5344CB8AC3E}">
        <p14:creationId xmlns:p14="http://schemas.microsoft.com/office/powerpoint/2010/main" val="135457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Θέση εικόνας διαφάνειας">
            <a:extLst>
              <a:ext uri="{FF2B5EF4-FFF2-40B4-BE49-F238E27FC236}">
                <a16:creationId xmlns="" xmlns:a16="http://schemas.microsoft.com/office/drawing/2014/main" id="{5AED99F2-C9DF-48F8-AB75-FAD6D31A5F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 Θέση σημειώσεων">
            <a:extLst>
              <a:ext uri="{FF2B5EF4-FFF2-40B4-BE49-F238E27FC236}">
                <a16:creationId xmlns="" xmlns:a16="http://schemas.microsoft.com/office/drawing/2014/main" id="{2102B736-C82C-4148-8B01-269C70D294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Esittele “tankkaaminen” kilpailumanipulaation tapana. Anna osallistujille esimerkkejä siitä, mitä sillä tarkoitetaan. Keskustele osallistujien kanssa siitä, miten yleistä alisuoriutuminen, vetäytyminen tai keskeyttäminen kilpailumanipulaationa on.</a:t>
            </a:r>
          </a:p>
          <a:p>
            <a:pPr eaLnBrk="1" hangingPunct="1">
              <a:spcBef>
                <a:spcPct val="0"/>
              </a:spcBef>
            </a:pPr>
            <a:endParaRPr lang="en-US" altLang="en-US"/>
          </a:p>
          <a:p>
            <a:pPr eaLnBrk="1" hangingPunct="1">
              <a:spcBef>
                <a:spcPct val="0"/>
              </a:spcBef>
            </a:pPr>
            <a:r>
              <a:rPr lang="en-US" altLang="en-US"/>
              <a:t>Pyydä opiskelijoilta esimerkkejä “tankkamisesta”. Pyydä osallistujia selvittämään ja raportoimaan tapauksia.</a:t>
            </a:r>
          </a:p>
          <a:p>
            <a:pPr eaLnBrk="1" hangingPunct="1">
              <a:spcBef>
                <a:spcPct val="0"/>
              </a:spcBef>
            </a:pPr>
            <a:endParaRPr lang="en-US" altLang="en-US"/>
          </a:p>
          <a:p>
            <a:pPr eaLnBrk="1" hangingPunct="1">
              <a:spcBef>
                <a:spcPct val="0"/>
              </a:spcBef>
            </a:pPr>
            <a:r>
              <a:rPr lang="en-US" altLang="en-US"/>
              <a:t>Keskustele saaduista esimerkeistä.</a:t>
            </a:r>
          </a:p>
          <a:p>
            <a:pPr eaLnBrk="1" hangingPunct="1">
              <a:spcBef>
                <a:spcPct val="0"/>
              </a:spcBef>
            </a:pPr>
            <a:endParaRPr lang="en-US" altLang="en-US"/>
          </a:p>
          <a:p>
            <a:pPr eaLnBrk="1" hangingPunct="1">
              <a:spcBef>
                <a:spcPct val="0"/>
              </a:spcBef>
            </a:pPr>
            <a:r>
              <a:rPr lang="en-US" altLang="en-US"/>
              <a:t>Arvioitu aika: 10 min</a:t>
            </a:r>
          </a:p>
        </p:txBody>
      </p:sp>
      <p:sp>
        <p:nvSpPr>
          <p:cNvPr id="19460" name="3 - Θέση αριθμού διαφάνειας">
            <a:extLst>
              <a:ext uri="{FF2B5EF4-FFF2-40B4-BE49-F238E27FC236}">
                <a16:creationId xmlns="" xmlns:a16="http://schemas.microsoft.com/office/drawing/2014/main" id="{190B4590-9FAD-4717-82EC-FB8863D2451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37F0E2-D144-49C2-94C1-F3509FBEB22C}" type="slidenum">
              <a:rPr lang="el-GR" altLang="en-US" smtClean="0"/>
              <a:pPr/>
              <a:t>3</a:t>
            </a:fld>
            <a:endParaRPr lang="el-GR" altLang="en-US"/>
          </a:p>
        </p:txBody>
      </p:sp>
    </p:spTree>
    <p:extLst>
      <p:ext uri="{BB962C8B-B14F-4D97-AF65-F5344CB8AC3E}">
        <p14:creationId xmlns:p14="http://schemas.microsoft.com/office/powerpoint/2010/main" val="94574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a:extLst>
              <a:ext uri="{FF2B5EF4-FFF2-40B4-BE49-F238E27FC236}">
                <a16:creationId xmlns="" xmlns:a16="http://schemas.microsoft.com/office/drawing/2014/main" id="{D6CFC399-F3DE-4998-AB29-F1F538A22D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 Θέση σημειώσεων">
            <a:extLst>
              <a:ext uri="{FF2B5EF4-FFF2-40B4-BE49-F238E27FC236}">
                <a16:creationId xmlns="" xmlns:a16="http://schemas.microsoft.com/office/drawing/2014/main" id="{1C59D0E9-913C-4794-B7AF-9D9D545B09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Esittele mitä tilannemanipulaatiolla tarkoitetaan. Anna osallistujille esimerkkejä siitä, mitä se voi olla. Keskustele osallistujien kanssa kuinka yleistä tilannemanipulaatio on.</a:t>
            </a:r>
          </a:p>
          <a:p>
            <a:pPr eaLnBrk="1" hangingPunct="1">
              <a:spcBef>
                <a:spcPct val="0"/>
              </a:spcBef>
            </a:pPr>
            <a:endParaRPr lang="en-US" altLang="en-US"/>
          </a:p>
          <a:p>
            <a:pPr eaLnBrk="1" hangingPunct="1">
              <a:spcBef>
                <a:spcPct val="0"/>
              </a:spcBef>
            </a:pPr>
            <a:r>
              <a:rPr lang="en-US" altLang="en-US"/>
              <a:t>Keskustele tilannemanipulaation eroista luovuttamiseen verrattuna: (a) helpompi järjestää kuin kilpailun tuloksen manipulointi, (b) järjestämiseen tarvitaan vähemmän ihmisiä (yksi tai kaksi urheilijaa), (c) ei välttämättä vaikuta lainkaan lopputulokseen</a:t>
            </a:r>
          </a:p>
          <a:p>
            <a:pPr eaLnBrk="1" hangingPunct="1">
              <a:spcBef>
                <a:spcPct val="0"/>
              </a:spcBef>
            </a:pPr>
            <a:endParaRPr lang="en-US" altLang="en-US"/>
          </a:p>
          <a:p>
            <a:pPr eaLnBrk="1" hangingPunct="1">
              <a:spcBef>
                <a:spcPct val="0"/>
              </a:spcBef>
            </a:pPr>
            <a:r>
              <a:rPr lang="en-US" altLang="en-US"/>
              <a:t>Pyydä osallistujilta esimerkkejä tilannemanipulaatiosta Pyydä osallistujia selvittämään ja raportoimaan tapauksia.</a:t>
            </a:r>
          </a:p>
          <a:p>
            <a:pPr eaLnBrk="1" hangingPunct="1">
              <a:spcBef>
                <a:spcPct val="0"/>
              </a:spcBef>
            </a:pPr>
            <a:endParaRPr lang="en-US" altLang="en-US"/>
          </a:p>
          <a:p>
            <a:pPr eaLnBrk="1" hangingPunct="1">
              <a:spcBef>
                <a:spcPct val="0"/>
              </a:spcBef>
            </a:pPr>
            <a:r>
              <a:rPr lang="en-US" altLang="en-US"/>
              <a:t>Keskustele saaduista esimerkeistä.</a:t>
            </a:r>
          </a:p>
          <a:p>
            <a:pPr eaLnBrk="1" hangingPunct="1">
              <a:spcBef>
                <a:spcPct val="0"/>
              </a:spcBef>
            </a:pPr>
            <a:endParaRPr lang="en-US" altLang="en-US"/>
          </a:p>
          <a:p>
            <a:pPr eaLnBrk="1" hangingPunct="1">
              <a:spcBef>
                <a:spcPct val="0"/>
              </a:spcBef>
            </a:pPr>
            <a:r>
              <a:rPr lang="en-US" altLang="en-US"/>
              <a:t>Arvioitu aika: 10 min</a:t>
            </a:r>
          </a:p>
          <a:p>
            <a:pPr eaLnBrk="1" hangingPunct="1">
              <a:spcBef>
                <a:spcPct val="0"/>
              </a:spcBef>
            </a:pPr>
            <a:endParaRPr lang="el-GR" altLang="en-US"/>
          </a:p>
        </p:txBody>
      </p:sp>
      <p:sp>
        <p:nvSpPr>
          <p:cNvPr id="21508" name="3 - Θέση αριθμού διαφάνειας">
            <a:extLst>
              <a:ext uri="{FF2B5EF4-FFF2-40B4-BE49-F238E27FC236}">
                <a16:creationId xmlns="" xmlns:a16="http://schemas.microsoft.com/office/drawing/2014/main" id="{DFE654B1-72F8-430A-BCC8-926CEA7333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88CC81F-AEE0-4D5B-BC32-F3064C0B5855}" type="slidenum">
              <a:rPr lang="el-GR" altLang="en-US" smtClean="0"/>
              <a:pPr/>
              <a:t>4</a:t>
            </a:fld>
            <a:endParaRPr lang="el-GR" altLang="en-US"/>
          </a:p>
        </p:txBody>
      </p:sp>
    </p:spTree>
    <p:extLst>
      <p:ext uri="{BB962C8B-B14F-4D97-AF65-F5344CB8AC3E}">
        <p14:creationId xmlns:p14="http://schemas.microsoft.com/office/powerpoint/2010/main" val="169350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 xmlns:a16="http://schemas.microsoft.com/office/drawing/2014/main" id="{E71B19B5-01AF-40F5-8EA4-67F0BD0B5E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 xmlns:a16="http://schemas.microsoft.com/office/drawing/2014/main" id="{CB1C233B-557C-4F87-9030-CA77D9F66B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Kuvaile eri henkilöiden mahdollista roolia ja osallisuutta kilpailumanipulaatioon. Keskustele, miten urheilun eri tasoilla toimivat ihmiset voivat olla osallisia kilpailumanipulaatioon.</a:t>
            </a:r>
          </a:p>
          <a:p>
            <a:pPr eaLnBrk="1" hangingPunct="1">
              <a:spcBef>
                <a:spcPct val="0"/>
              </a:spcBef>
            </a:pPr>
            <a:endParaRPr lang="en-US" altLang="en-US"/>
          </a:p>
          <a:p>
            <a:pPr eaLnBrk="1" hangingPunct="1">
              <a:spcBef>
                <a:spcPct val="0"/>
              </a:spcBef>
            </a:pPr>
            <a:r>
              <a:rPr lang="en-US" altLang="en-US"/>
              <a:t>Arvioitu aika: 5 min</a:t>
            </a:r>
          </a:p>
          <a:p>
            <a:pPr eaLnBrk="1" hangingPunct="1">
              <a:spcBef>
                <a:spcPct val="0"/>
              </a:spcBef>
            </a:pPr>
            <a:endParaRPr lang="en-US" altLang="en-US"/>
          </a:p>
          <a:p>
            <a:pPr eaLnBrk="1" hangingPunct="1">
              <a:spcBef>
                <a:spcPct val="0"/>
              </a:spcBef>
            </a:pPr>
            <a:endParaRPr lang="el-GR" altLang="en-US"/>
          </a:p>
          <a:p>
            <a:endParaRPr lang="en-GB" altLang="en-US"/>
          </a:p>
        </p:txBody>
      </p:sp>
      <p:sp>
        <p:nvSpPr>
          <p:cNvPr id="23556" name="Slide Number Placeholder 3">
            <a:extLst>
              <a:ext uri="{FF2B5EF4-FFF2-40B4-BE49-F238E27FC236}">
                <a16:creationId xmlns="" xmlns:a16="http://schemas.microsoft.com/office/drawing/2014/main" id="{A4C5BD63-388D-4B1F-A7B5-DEE40B8806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3B18F3-F5D0-41B5-92E5-171BD75BD227}" type="slidenum">
              <a:rPr lang="el-GR" altLang="en-US" smtClean="0"/>
              <a:pPr/>
              <a:t>5</a:t>
            </a:fld>
            <a:endParaRPr lang="el-GR" altLang="en-US"/>
          </a:p>
        </p:txBody>
      </p:sp>
    </p:spTree>
    <p:extLst>
      <p:ext uri="{BB962C8B-B14F-4D97-AF65-F5344CB8AC3E}">
        <p14:creationId xmlns:p14="http://schemas.microsoft.com/office/powerpoint/2010/main" val="68278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 xmlns:a16="http://schemas.microsoft.com/office/drawing/2014/main" id="{07DA4247-65DC-4846-A403-4C2107E6DA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 xmlns:a16="http://schemas.microsoft.com/office/drawing/2014/main" id="{691F1622-8294-47B2-9926-8F06FB128D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Selitä osallistujille että seuraukset kilpailumanipulaatiosta voivat iolla henkilökohtaisia, sosiaalisia ja oikeudellisia. </a:t>
            </a:r>
            <a:endParaRPr lang="en-US" altLang="en-US">
              <a:solidFill>
                <a:srgbClr val="FF0000"/>
              </a:solidFill>
            </a:endParaRPr>
          </a:p>
          <a:p>
            <a:pPr eaLnBrk="1" hangingPunct="1">
              <a:spcBef>
                <a:spcPct val="0"/>
              </a:spcBef>
            </a:pPr>
            <a:endParaRPr lang="el-GR" altLang="en-US"/>
          </a:p>
          <a:p>
            <a:pPr eaLnBrk="1" hangingPunct="1">
              <a:spcBef>
                <a:spcPct val="0"/>
              </a:spcBef>
            </a:pPr>
            <a:r>
              <a:rPr lang="en-US" altLang="en-US"/>
              <a:t>Arvioitu aika: 10 min</a:t>
            </a:r>
            <a:endParaRPr lang="el-GR" altLang="en-US"/>
          </a:p>
          <a:p>
            <a:endParaRPr lang="en-GB" altLang="el-GR"/>
          </a:p>
        </p:txBody>
      </p:sp>
      <p:sp>
        <p:nvSpPr>
          <p:cNvPr id="25604" name="Slide Number Placeholder 3">
            <a:extLst>
              <a:ext uri="{FF2B5EF4-FFF2-40B4-BE49-F238E27FC236}">
                <a16:creationId xmlns="" xmlns:a16="http://schemas.microsoft.com/office/drawing/2014/main" id="{6B491B44-BD05-4A79-BE00-9C64925982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928FF2-9EFE-45DE-9E8B-6C306196AEA5}" type="slidenum">
              <a:rPr lang="el-GR" altLang="en-US" smtClean="0"/>
              <a:pPr/>
              <a:t>6</a:t>
            </a:fld>
            <a:endParaRPr lang="el-GR" altLang="en-US"/>
          </a:p>
        </p:txBody>
      </p:sp>
    </p:spTree>
    <p:extLst>
      <p:ext uri="{BB962C8B-B14F-4D97-AF65-F5344CB8AC3E}">
        <p14:creationId xmlns:p14="http://schemas.microsoft.com/office/powerpoint/2010/main" val="808028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εικόνας διαφάνειας">
            <a:extLst>
              <a:ext uri="{FF2B5EF4-FFF2-40B4-BE49-F238E27FC236}">
                <a16:creationId xmlns="" xmlns:a16="http://schemas.microsoft.com/office/drawing/2014/main" id="{5A1F8F93-1E18-454B-B5F6-C78D741579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 Θέση σημειώσεων">
            <a:extLst>
              <a:ext uri="{FF2B5EF4-FFF2-40B4-BE49-F238E27FC236}">
                <a16:creationId xmlns="" xmlns:a16="http://schemas.microsoft.com/office/drawing/2014/main" id="{1F3CF6C7-F3C0-4E68-BD1F-16D0DFC3C4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Esittele kaksi lähestymistapaa; suora ja epäsuora kontaktointi. </a:t>
            </a:r>
          </a:p>
          <a:p>
            <a:pPr eaLnBrk="1" hangingPunct="1">
              <a:spcBef>
                <a:spcPct val="0"/>
              </a:spcBef>
            </a:pPr>
            <a:endParaRPr lang="en-US" altLang="en-US"/>
          </a:p>
          <a:p>
            <a:pPr eaLnBrk="1" hangingPunct="1">
              <a:spcBef>
                <a:spcPct val="0"/>
              </a:spcBef>
            </a:pPr>
            <a:r>
              <a:rPr lang="en-US" altLang="en-US"/>
              <a:t>Keskustele, miten suora kontaktointi voi tapahtua. Kysy osallistujilta, kenellä on mahdollisuus lähestyä urheilijoita omista lähtökohdistaan. Viittaa seuran toimihenkilöihin, valmentajiin, joukkuekavereihin jne. Jaa osallistujat 4-5 henkilön pienryhmiin ja pyydä heitä keskustelemaan miksi kukakin näistä henkilöistä esittäisi ehdotuksen kilpailun manipuloinnista. </a:t>
            </a:r>
          </a:p>
          <a:p>
            <a:pPr eaLnBrk="1" hangingPunct="1">
              <a:spcBef>
                <a:spcPct val="0"/>
              </a:spcBef>
            </a:pPr>
            <a:endParaRPr lang="en-US" altLang="en-US"/>
          </a:p>
          <a:p>
            <a:pPr eaLnBrk="1" hangingPunct="1">
              <a:spcBef>
                <a:spcPct val="0"/>
              </a:spcBef>
            </a:pPr>
            <a:r>
              <a:rPr lang="en-US" altLang="en-US"/>
              <a:t>Keskustele, miten epäsuora kontaktointi voi tapahtua. </a:t>
            </a:r>
            <a:r>
              <a:rPr lang="fi-FI" altLang="en-US"/>
              <a:t>Kysy osallistujilta, kenellä on mahdollisuus lähestyä urheilijoita jonkun kolmannen osapuolen ehdotuksella. Viittaa seuran toimihenkilöihin, valmentajiin, joukkuekavereihin jne. Jaa osallistujat 4-5 henkilön pienryhmiin ja pyydä heitä keskustelemaan miksi kukakin näistä henkilöistä esittäisi ehdotuksen kilpailun manipuloinnista. </a:t>
            </a:r>
          </a:p>
          <a:p>
            <a:pPr eaLnBrk="1" hangingPunct="1">
              <a:spcBef>
                <a:spcPct val="0"/>
              </a:spcBef>
            </a:pPr>
            <a:endParaRPr lang="fi-FI" altLang="en-US"/>
          </a:p>
          <a:p>
            <a:pPr eaLnBrk="1" hangingPunct="1">
              <a:spcBef>
                <a:spcPct val="0"/>
              </a:spcBef>
            </a:pPr>
            <a:r>
              <a:rPr lang="fi-FI" altLang="en-US"/>
              <a:t>Kirjaa muistiin vastauksia kahdesta eri lähestymistavasta ja käytä niitä esimerkkeinä liitettyinä henkilökohtaisiin ja sosiaalisiin tekijöihin tarjousten taustalla. </a:t>
            </a:r>
            <a:endParaRPr lang="en-US" altLang="en-US"/>
          </a:p>
          <a:p>
            <a:pPr eaLnBrk="1" hangingPunct="1">
              <a:spcBef>
                <a:spcPct val="0"/>
              </a:spcBef>
            </a:pPr>
            <a:endParaRPr lang="en-US" altLang="en-US"/>
          </a:p>
          <a:p>
            <a:pPr eaLnBrk="1" hangingPunct="1">
              <a:spcBef>
                <a:spcPct val="0"/>
              </a:spcBef>
            </a:pPr>
            <a:r>
              <a:rPr lang="en-US" altLang="en-US"/>
              <a:t>Arvioitu aika: 10 min</a:t>
            </a:r>
            <a:endParaRPr lang="el-GR" altLang="en-US"/>
          </a:p>
        </p:txBody>
      </p:sp>
      <p:sp>
        <p:nvSpPr>
          <p:cNvPr id="27652" name="3 - Θέση αριθμού διαφάνειας">
            <a:extLst>
              <a:ext uri="{FF2B5EF4-FFF2-40B4-BE49-F238E27FC236}">
                <a16:creationId xmlns="" xmlns:a16="http://schemas.microsoft.com/office/drawing/2014/main" id="{59FA5EA8-392C-44D9-84BC-0ACD56E691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28DC9F-7697-4222-AE03-50639A93C908}" type="slidenum">
              <a:rPr lang="el-GR" altLang="en-US" smtClean="0"/>
              <a:pPr/>
              <a:t>7</a:t>
            </a:fld>
            <a:endParaRPr lang="el-GR" altLang="en-US"/>
          </a:p>
        </p:txBody>
      </p:sp>
    </p:spTree>
    <p:extLst>
      <p:ext uri="{BB962C8B-B14F-4D97-AF65-F5344CB8AC3E}">
        <p14:creationId xmlns:p14="http://schemas.microsoft.com/office/powerpoint/2010/main" val="199329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a:extLst>
              <a:ext uri="{FF2B5EF4-FFF2-40B4-BE49-F238E27FC236}">
                <a16:creationId xmlns="" xmlns:a16="http://schemas.microsoft.com/office/drawing/2014/main" id="{206A7074-0618-4204-9A5A-8362DDDE27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 Θέση σημειώσεων">
            <a:extLst>
              <a:ext uri="{FF2B5EF4-FFF2-40B4-BE49-F238E27FC236}">
                <a16:creationId xmlns="" xmlns:a16="http://schemas.microsoft.com/office/drawing/2014/main" id="{221C6957-8559-46A0-9521-E50D75FB3A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Esittele osallistujille tarjoukset, joita tyypillisesti käytetään pyydettäessä kilpailun manipulointia. Pyydä osallistujia kertomaan esimerkkejä. Keskustele, miksi erilaisille urheilijoille tarjotaan erilaisia hyötyjä. Yhdistä tarjoukset urheilijoiden tarpeisiin. </a:t>
            </a:r>
          </a:p>
          <a:p>
            <a:pPr eaLnBrk="1" hangingPunct="1">
              <a:spcBef>
                <a:spcPct val="0"/>
              </a:spcBef>
            </a:pPr>
            <a:endParaRPr lang="en-US" altLang="en-US"/>
          </a:p>
          <a:p>
            <a:pPr eaLnBrk="1" hangingPunct="1">
              <a:spcBef>
                <a:spcPct val="0"/>
              </a:spcBef>
            </a:pPr>
            <a:r>
              <a:rPr lang="en-US" altLang="en-US"/>
              <a:t>Arvioitu aika: 5 min</a:t>
            </a:r>
            <a:endParaRPr lang="el-GR" altLang="en-US"/>
          </a:p>
        </p:txBody>
      </p:sp>
      <p:sp>
        <p:nvSpPr>
          <p:cNvPr id="29700" name="3 - Θέση αριθμού διαφάνειας">
            <a:extLst>
              <a:ext uri="{FF2B5EF4-FFF2-40B4-BE49-F238E27FC236}">
                <a16:creationId xmlns="" xmlns:a16="http://schemas.microsoft.com/office/drawing/2014/main" id="{179ACD6E-7FDB-4727-A518-FCD9279281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17F3E03-BE69-4845-AA24-9E27B54DEE7E}" type="slidenum">
              <a:rPr lang="el-GR" altLang="en-US" smtClean="0"/>
              <a:pPr/>
              <a:t>8</a:t>
            </a:fld>
            <a:endParaRPr lang="el-GR" altLang="en-US"/>
          </a:p>
        </p:txBody>
      </p:sp>
    </p:spTree>
    <p:extLst>
      <p:ext uri="{BB962C8B-B14F-4D97-AF65-F5344CB8AC3E}">
        <p14:creationId xmlns:p14="http://schemas.microsoft.com/office/powerpoint/2010/main" val="1541120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 xmlns:a16="http://schemas.microsoft.com/office/drawing/2014/main" id="{1C33C798-6765-4C2A-9436-4F3A2A4412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 xmlns:a16="http://schemas.microsoft.com/office/drawing/2014/main" id="{2F2903E2-FCFD-4616-9717-7BDE3E7ED2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altLang="en-US"/>
              <a:t>Selitä, että kun on hyväksynyt tarjouksen, niin seuraavana vaiheena on toteutus. Tyypillisiä tapoja järjestellä kilpailutulosta ovat a) alisuorittaminen, b) loukkaantumisen näyttely, c) kieltäytyminen osallistumasta (otteluun), d) poikkeaminen joukkuetaktiikasta, e) tahalliset virheet, f) joukkuekavereiden vedättäminen.</a:t>
            </a:r>
          </a:p>
          <a:p>
            <a:pPr marL="0" lvl="1" eaLnBrk="1" hangingPunct="1">
              <a:spcBef>
                <a:spcPct val="0"/>
              </a:spcBef>
            </a:pPr>
            <a:r>
              <a:rPr lang="en-US" altLang="en-US"/>
              <a:t>Keskustele osallistujien kanssa mitä kukin tapa tarkoittaa ja miten se vaikuttaa (esim. joukkueen) suoritukseen. Pyydä osallistujilta lisäesimerkkejä siitä, kuinka urheilija voi vaikuttaa (joukkueen) suoritukseen. </a:t>
            </a:r>
          </a:p>
          <a:p>
            <a:pPr marL="0" lvl="1" eaLnBrk="1" hangingPunct="1">
              <a:spcBef>
                <a:spcPct val="0"/>
              </a:spcBef>
            </a:pPr>
            <a:endParaRPr lang="en-US" altLang="en-US"/>
          </a:p>
          <a:p>
            <a:pPr marL="0" lvl="1" eaLnBrk="1" hangingPunct="1">
              <a:spcBef>
                <a:spcPct val="0"/>
              </a:spcBef>
            </a:pPr>
            <a:r>
              <a:rPr lang="en-US" altLang="en-US"/>
              <a:t>Arvioitu aika: 5 min</a:t>
            </a:r>
          </a:p>
        </p:txBody>
      </p:sp>
      <p:sp>
        <p:nvSpPr>
          <p:cNvPr id="31748" name="Slide Number Placeholder 3">
            <a:extLst>
              <a:ext uri="{FF2B5EF4-FFF2-40B4-BE49-F238E27FC236}">
                <a16:creationId xmlns="" xmlns:a16="http://schemas.microsoft.com/office/drawing/2014/main" id="{86EF6AEE-2B37-4D46-8185-D57DE90427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50BC7A-7BFB-4F28-BA8B-E8AC10A9DF51}" type="slidenum">
              <a:rPr lang="el-GR" altLang="en-US" smtClean="0"/>
              <a:pPr/>
              <a:t>9</a:t>
            </a:fld>
            <a:endParaRPr lang="el-GR" altLang="en-US"/>
          </a:p>
        </p:txBody>
      </p:sp>
    </p:spTree>
    <p:extLst>
      <p:ext uri="{BB962C8B-B14F-4D97-AF65-F5344CB8AC3E}">
        <p14:creationId xmlns:p14="http://schemas.microsoft.com/office/powerpoint/2010/main" val="817456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4" name="Picture 7">
            <a:extLst>
              <a:ext uri="{FF2B5EF4-FFF2-40B4-BE49-F238E27FC236}">
                <a16:creationId xmlns="" xmlns:a16="http://schemas.microsoft.com/office/drawing/2014/main" id="{AF2E81B2-335D-483B-85CD-4D0B61609D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9800" y="6391275"/>
            <a:ext cx="1603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 xmlns:a16="http://schemas.microsoft.com/office/drawing/2014/main" id="{87378882-6B27-41A2-B7CC-1C2AE7BAAE3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1463" y="6330950"/>
            <a:ext cx="1690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6" name="3 - Θέση ημερομηνίας">
            <a:extLst>
              <a:ext uri="{FF2B5EF4-FFF2-40B4-BE49-F238E27FC236}">
                <a16:creationId xmlns="" xmlns:a16="http://schemas.microsoft.com/office/drawing/2014/main" id="{DACC50AC-E3CE-4984-95E2-2BF8473DF787}"/>
              </a:ext>
            </a:extLst>
          </p:cNvPr>
          <p:cNvSpPr>
            <a:spLocks noGrp="1"/>
          </p:cNvSpPr>
          <p:nvPr>
            <p:ph type="dt" sz="half" idx="10"/>
          </p:nvPr>
        </p:nvSpPr>
        <p:spPr/>
        <p:txBody>
          <a:bodyPr/>
          <a:lstStyle>
            <a:lvl1pPr>
              <a:defRPr/>
            </a:lvl1pPr>
          </a:lstStyle>
          <a:p>
            <a:pPr>
              <a:defRPr/>
            </a:pPr>
            <a:fld id="{CBF6F457-7F1F-44F9-ACD9-41C7D7F9FF32}" type="datetimeFigureOut">
              <a:rPr lang="el-GR"/>
              <a:pPr>
                <a:defRPr/>
              </a:pPr>
              <a:t>22/3/20</a:t>
            </a:fld>
            <a:endParaRPr lang="el-GR" dirty="0"/>
          </a:p>
        </p:txBody>
      </p:sp>
      <p:sp>
        <p:nvSpPr>
          <p:cNvPr id="7" name="4 - Θέση υποσέλιδου">
            <a:extLst>
              <a:ext uri="{FF2B5EF4-FFF2-40B4-BE49-F238E27FC236}">
                <a16:creationId xmlns="" xmlns:a16="http://schemas.microsoft.com/office/drawing/2014/main" id="{79F05AA3-9653-4661-874B-EF3D8B331807}"/>
              </a:ext>
            </a:extLst>
          </p:cNvPr>
          <p:cNvSpPr>
            <a:spLocks noGrp="1"/>
          </p:cNvSpPr>
          <p:nvPr>
            <p:ph type="ftr" sz="quarter" idx="11"/>
          </p:nvPr>
        </p:nvSpPr>
        <p:spPr/>
        <p:txBody>
          <a:bodyPr/>
          <a:lstStyle>
            <a:lvl1pPr>
              <a:defRPr/>
            </a:lvl1pPr>
          </a:lstStyle>
          <a:p>
            <a:pPr>
              <a:defRPr/>
            </a:pPr>
            <a:endParaRPr lang="el-GR"/>
          </a:p>
        </p:txBody>
      </p:sp>
      <p:sp>
        <p:nvSpPr>
          <p:cNvPr id="8" name="5 - Θέση αριθμού διαφάνειας">
            <a:extLst>
              <a:ext uri="{FF2B5EF4-FFF2-40B4-BE49-F238E27FC236}">
                <a16:creationId xmlns="" xmlns:a16="http://schemas.microsoft.com/office/drawing/2014/main" id="{44C062DB-FA8B-4FFD-93DE-688B6C3D31FA}"/>
              </a:ext>
            </a:extLst>
          </p:cNvPr>
          <p:cNvSpPr>
            <a:spLocks noGrp="1"/>
          </p:cNvSpPr>
          <p:nvPr>
            <p:ph type="sldNum" sz="quarter" idx="12"/>
          </p:nvPr>
        </p:nvSpPr>
        <p:spPr/>
        <p:txBody>
          <a:bodyPr/>
          <a:lstStyle>
            <a:lvl1pPr>
              <a:defRPr/>
            </a:lvl1pPr>
          </a:lstStyle>
          <a:p>
            <a:pPr>
              <a:defRPr/>
            </a:pPr>
            <a:fld id="{CB6D37A5-65F4-41C7-8D5A-3D56A66500B1}" type="slidenum">
              <a:rPr lang="el-GR" altLang="en-US"/>
              <a:pPr>
                <a:defRPr/>
              </a:pPr>
              <a:t>‹#›</a:t>
            </a:fld>
            <a:endParaRPr lang="el-GR" altLang="en-US"/>
          </a:p>
        </p:txBody>
      </p:sp>
    </p:spTree>
    <p:extLst>
      <p:ext uri="{BB962C8B-B14F-4D97-AF65-F5344CB8AC3E}">
        <p14:creationId xmlns:p14="http://schemas.microsoft.com/office/powerpoint/2010/main" val="215892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4" name="Picture 7">
            <a:extLst>
              <a:ext uri="{FF2B5EF4-FFF2-40B4-BE49-F238E27FC236}">
                <a16:creationId xmlns="" xmlns:a16="http://schemas.microsoft.com/office/drawing/2014/main" id="{808DF825-3D6E-4D78-A8AC-B08E964141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9800" y="6391275"/>
            <a:ext cx="1603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 xmlns:a16="http://schemas.microsoft.com/office/drawing/2014/main" id="{499D21A2-3F6B-4C19-A0BA-3D11041F6FAF}"/>
              </a:ext>
            </a:extLst>
          </p:cNvPr>
          <p:cNvSpPr>
            <a:spLocks noGrp="1"/>
          </p:cNvSpPr>
          <p:nvPr>
            <p:ph type="dt" sz="half" idx="10"/>
          </p:nvPr>
        </p:nvSpPr>
        <p:spPr/>
        <p:txBody>
          <a:bodyPr/>
          <a:lstStyle>
            <a:lvl1pPr>
              <a:defRPr/>
            </a:lvl1pPr>
          </a:lstStyle>
          <a:p>
            <a:pPr>
              <a:defRPr/>
            </a:pPr>
            <a:fld id="{D7A2884D-35FD-44DE-A705-07EA3519B7AD}" type="datetimeFigureOut">
              <a:rPr lang="el-GR"/>
              <a:pPr>
                <a:defRPr/>
              </a:pPr>
              <a:t>22/3/20</a:t>
            </a:fld>
            <a:endParaRPr lang="el-GR" dirty="0"/>
          </a:p>
        </p:txBody>
      </p:sp>
      <p:sp>
        <p:nvSpPr>
          <p:cNvPr id="6" name="4 - Θέση υποσέλιδου">
            <a:extLst>
              <a:ext uri="{FF2B5EF4-FFF2-40B4-BE49-F238E27FC236}">
                <a16:creationId xmlns="" xmlns:a16="http://schemas.microsoft.com/office/drawing/2014/main" id="{96B5A6FC-64B4-4523-9E03-3E1FFB5B4DA5}"/>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 xmlns:a16="http://schemas.microsoft.com/office/drawing/2014/main" id="{A96B69F2-7BE0-49CD-9D29-F4A78E4C2F31}"/>
              </a:ext>
            </a:extLst>
          </p:cNvPr>
          <p:cNvSpPr>
            <a:spLocks noGrp="1"/>
          </p:cNvSpPr>
          <p:nvPr>
            <p:ph type="sldNum" sz="quarter" idx="12"/>
          </p:nvPr>
        </p:nvSpPr>
        <p:spPr/>
        <p:txBody>
          <a:bodyPr/>
          <a:lstStyle>
            <a:lvl1pPr>
              <a:defRPr/>
            </a:lvl1pPr>
          </a:lstStyle>
          <a:p>
            <a:pPr>
              <a:defRPr/>
            </a:pPr>
            <a:fld id="{60377151-1CE2-4468-AD5D-F8CAFF95D710}" type="slidenum">
              <a:rPr lang="el-GR" altLang="en-US"/>
              <a:pPr>
                <a:defRPr/>
              </a:pPr>
              <a:t>‹#›</a:t>
            </a:fld>
            <a:endParaRPr lang="el-GR" altLang="en-US"/>
          </a:p>
        </p:txBody>
      </p:sp>
    </p:spTree>
    <p:extLst>
      <p:ext uri="{BB962C8B-B14F-4D97-AF65-F5344CB8AC3E}">
        <p14:creationId xmlns:p14="http://schemas.microsoft.com/office/powerpoint/2010/main" val="2009063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4" name="Picture 7">
            <a:extLst>
              <a:ext uri="{FF2B5EF4-FFF2-40B4-BE49-F238E27FC236}">
                <a16:creationId xmlns="" xmlns:a16="http://schemas.microsoft.com/office/drawing/2014/main" id="{DEDDE210-3DF7-46D0-8FC7-A190B4199E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9800" y="6391275"/>
            <a:ext cx="1603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a:extLst>
              <a:ext uri="{FF2B5EF4-FFF2-40B4-BE49-F238E27FC236}">
                <a16:creationId xmlns="" xmlns:a16="http://schemas.microsoft.com/office/drawing/2014/main" id="{1BF7705D-4B53-4ED2-B029-DE5EF4DD809D}"/>
              </a:ext>
            </a:extLst>
          </p:cNvPr>
          <p:cNvSpPr>
            <a:spLocks noGrp="1"/>
          </p:cNvSpPr>
          <p:nvPr>
            <p:ph type="dt" sz="half" idx="10"/>
          </p:nvPr>
        </p:nvSpPr>
        <p:spPr/>
        <p:txBody>
          <a:bodyPr/>
          <a:lstStyle>
            <a:lvl1pPr>
              <a:defRPr/>
            </a:lvl1pPr>
          </a:lstStyle>
          <a:p>
            <a:pPr>
              <a:defRPr/>
            </a:pPr>
            <a:fld id="{DE1DCB5A-7E16-4778-975C-B267E1A44624}" type="datetimeFigureOut">
              <a:rPr lang="el-GR"/>
              <a:pPr>
                <a:defRPr/>
              </a:pPr>
              <a:t>22/3/20</a:t>
            </a:fld>
            <a:endParaRPr lang="el-GR" dirty="0"/>
          </a:p>
        </p:txBody>
      </p:sp>
      <p:sp>
        <p:nvSpPr>
          <p:cNvPr id="6" name="4 - Θέση υποσέλιδου">
            <a:extLst>
              <a:ext uri="{FF2B5EF4-FFF2-40B4-BE49-F238E27FC236}">
                <a16:creationId xmlns="" xmlns:a16="http://schemas.microsoft.com/office/drawing/2014/main" id="{6434AC84-28AB-4943-B245-14EE84621741}"/>
              </a:ext>
            </a:extLst>
          </p:cNvPr>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a:extLst>
              <a:ext uri="{FF2B5EF4-FFF2-40B4-BE49-F238E27FC236}">
                <a16:creationId xmlns="" xmlns:a16="http://schemas.microsoft.com/office/drawing/2014/main" id="{E67982D4-7E29-4FD4-A57A-8B3A6E24A0A5}"/>
              </a:ext>
            </a:extLst>
          </p:cNvPr>
          <p:cNvSpPr>
            <a:spLocks noGrp="1"/>
          </p:cNvSpPr>
          <p:nvPr>
            <p:ph type="sldNum" sz="quarter" idx="12"/>
          </p:nvPr>
        </p:nvSpPr>
        <p:spPr/>
        <p:txBody>
          <a:bodyPr/>
          <a:lstStyle>
            <a:lvl1pPr>
              <a:defRPr/>
            </a:lvl1pPr>
          </a:lstStyle>
          <a:p>
            <a:pPr>
              <a:defRPr/>
            </a:pPr>
            <a:fld id="{E7D8707F-01D0-4723-918A-0E52D8504CE6}" type="slidenum">
              <a:rPr lang="el-GR" altLang="en-US"/>
              <a:pPr>
                <a:defRPr/>
              </a:pPr>
              <a:t>‹#›</a:t>
            </a:fld>
            <a:endParaRPr lang="el-GR" altLang="en-US"/>
          </a:p>
        </p:txBody>
      </p:sp>
    </p:spTree>
    <p:extLst>
      <p:ext uri="{BB962C8B-B14F-4D97-AF65-F5344CB8AC3E}">
        <p14:creationId xmlns:p14="http://schemas.microsoft.com/office/powerpoint/2010/main" val="358552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pic>
        <p:nvPicPr>
          <p:cNvPr id="4" name="Picture 7">
            <a:extLst>
              <a:ext uri="{FF2B5EF4-FFF2-40B4-BE49-F238E27FC236}">
                <a16:creationId xmlns="" xmlns:a16="http://schemas.microsoft.com/office/drawing/2014/main" id="{ADDEA23D-C3C9-413D-8B2D-BBA274B99E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1238" y="6391275"/>
            <a:ext cx="1603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 xmlns:a16="http://schemas.microsoft.com/office/drawing/2014/main" id="{10021B18-8579-4DCF-9C15-9EA406E68A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1463" y="6330950"/>
            <a:ext cx="1690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3 - Θέση ημερομηνίας">
            <a:extLst>
              <a:ext uri="{FF2B5EF4-FFF2-40B4-BE49-F238E27FC236}">
                <a16:creationId xmlns="" xmlns:a16="http://schemas.microsoft.com/office/drawing/2014/main" id="{E55855FA-173A-45B2-81D1-85D668B9C349}"/>
              </a:ext>
            </a:extLst>
          </p:cNvPr>
          <p:cNvSpPr>
            <a:spLocks noGrp="1"/>
          </p:cNvSpPr>
          <p:nvPr>
            <p:ph type="dt" sz="half" idx="10"/>
          </p:nvPr>
        </p:nvSpPr>
        <p:spPr/>
        <p:txBody>
          <a:bodyPr/>
          <a:lstStyle>
            <a:lvl1pPr>
              <a:defRPr/>
            </a:lvl1pPr>
          </a:lstStyle>
          <a:p>
            <a:pPr>
              <a:defRPr/>
            </a:pPr>
            <a:fld id="{A481D743-EF43-4072-A01C-C932F8964C96}" type="datetimeFigureOut">
              <a:rPr lang="el-GR"/>
              <a:pPr>
                <a:defRPr/>
              </a:pPr>
              <a:t>22/3/20</a:t>
            </a:fld>
            <a:endParaRPr lang="el-GR" dirty="0"/>
          </a:p>
        </p:txBody>
      </p:sp>
      <p:sp>
        <p:nvSpPr>
          <p:cNvPr id="7" name="4 - Θέση υποσέλιδου">
            <a:extLst>
              <a:ext uri="{FF2B5EF4-FFF2-40B4-BE49-F238E27FC236}">
                <a16:creationId xmlns="" xmlns:a16="http://schemas.microsoft.com/office/drawing/2014/main" id="{0CA05999-D126-46F2-BFFA-6E97C5B4FD64}"/>
              </a:ext>
            </a:extLst>
          </p:cNvPr>
          <p:cNvSpPr>
            <a:spLocks noGrp="1"/>
          </p:cNvSpPr>
          <p:nvPr>
            <p:ph type="ftr" sz="quarter" idx="11"/>
          </p:nvPr>
        </p:nvSpPr>
        <p:spPr/>
        <p:txBody>
          <a:bodyPr/>
          <a:lstStyle>
            <a:lvl1pPr>
              <a:defRPr/>
            </a:lvl1pPr>
          </a:lstStyle>
          <a:p>
            <a:pPr>
              <a:defRPr/>
            </a:pPr>
            <a:endParaRPr lang="el-GR"/>
          </a:p>
        </p:txBody>
      </p:sp>
      <p:sp>
        <p:nvSpPr>
          <p:cNvPr id="8" name="5 - Θέση αριθμού διαφάνειας">
            <a:extLst>
              <a:ext uri="{FF2B5EF4-FFF2-40B4-BE49-F238E27FC236}">
                <a16:creationId xmlns="" xmlns:a16="http://schemas.microsoft.com/office/drawing/2014/main" id="{E32E16FB-6446-4A47-A3CC-593CDD50A08F}"/>
              </a:ext>
            </a:extLst>
          </p:cNvPr>
          <p:cNvSpPr>
            <a:spLocks noGrp="1"/>
          </p:cNvSpPr>
          <p:nvPr>
            <p:ph type="sldNum" sz="quarter" idx="12"/>
          </p:nvPr>
        </p:nvSpPr>
        <p:spPr/>
        <p:txBody>
          <a:bodyPr/>
          <a:lstStyle>
            <a:lvl1pPr>
              <a:defRPr/>
            </a:lvl1pPr>
          </a:lstStyle>
          <a:p>
            <a:pPr>
              <a:defRPr/>
            </a:pPr>
            <a:fld id="{4595A477-6C7A-4019-99DD-3BA7B98F4258}" type="slidenum">
              <a:rPr lang="el-GR" altLang="en-US"/>
              <a:pPr>
                <a:defRPr/>
              </a:pPr>
              <a:t>‹#›</a:t>
            </a:fld>
            <a:endParaRPr lang="el-GR" altLang="en-US"/>
          </a:p>
        </p:txBody>
      </p:sp>
    </p:spTree>
    <p:extLst>
      <p:ext uri="{BB962C8B-B14F-4D97-AF65-F5344CB8AC3E}">
        <p14:creationId xmlns:p14="http://schemas.microsoft.com/office/powerpoint/2010/main" val="116318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Picture 7">
            <a:extLst>
              <a:ext uri="{FF2B5EF4-FFF2-40B4-BE49-F238E27FC236}">
                <a16:creationId xmlns="" xmlns:a16="http://schemas.microsoft.com/office/drawing/2014/main" id="{CB89AE77-1C70-4D8E-9EA0-99FAEF4972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1238" y="6391275"/>
            <a:ext cx="1603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 xmlns:a16="http://schemas.microsoft.com/office/drawing/2014/main" id="{DED8D722-68C8-467C-A360-FB9FB9FA025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1463" y="6330950"/>
            <a:ext cx="1690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6" name="3 - Θέση ημερομηνίας">
            <a:extLst>
              <a:ext uri="{FF2B5EF4-FFF2-40B4-BE49-F238E27FC236}">
                <a16:creationId xmlns="" xmlns:a16="http://schemas.microsoft.com/office/drawing/2014/main" id="{DB58FC34-306E-4871-A8A5-24B32DB3C2FA}"/>
              </a:ext>
            </a:extLst>
          </p:cNvPr>
          <p:cNvSpPr>
            <a:spLocks noGrp="1"/>
          </p:cNvSpPr>
          <p:nvPr>
            <p:ph type="dt" sz="half" idx="10"/>
          </p:nvPr>
        </p:nvSpPr>
        <p:spPr/>
        <p:txBody>
          <a:bodyPr/>
          <a:lstStyle>
            <a:lvl1pPr>
              <a:defRPr/>
            </a:lvl1pPr>
          </a:lstStyle>
          <a:p>
            <a:pPr>
              <a:defRPr/>
            </a:pPr>
            <a:fld id="{F516DBDB-B254-4EC4-8958-B5F6ADD18593}" type="datetimeFigureOut">
              <a:rPr lang="el-GR"/>
              <a:pPr>
                <a:defRPr/>
              </a:pPr>
              <a:t>22/3/20</a:t>
            </a:fld>
            <a:endParaRPr lang="el-GR" dirty="0"/>
          </a:p>
        </p:txBody>
      </p:sp>
      <p:sp>
        <p:nvSpPr>
          <p:cNvPr id="7" name="4 - Θέση υποσέλιδου">
            <a:extLst>
              <a:ext uri="{FF2B5EF4-FFF2-40B4-BE49-F238E27FC236}">
                <a16:creationId xmlns="" xmlns:a16="http://schemas.microsoft.com/office/drawing/2014/main" id="{AF9CAADB-33D6-409C-A8BC-5CAF47685B28}"/>
              </a:ext>
            </a:extLst>
          </p:cNvPr>
          <p:cNvSpPr>
            <a:spLocks noGrp="1"/>
          </p:cNvSpPr>
          <p:nvPr>
            <p:ph type="ftr" sz="quarter" idx="11"/>
          </p:nvPr>
        </p:nvSpPr>
        <p:spPr/>
        <p:txBody>
          <a:bodyPr/>
          <a:lstStyle>
            <a:lvl1pPr>
              <a:defRPr/>
            </a:lvl1pPr>
          </a:lstStyle>
          <a:p>
            <a:pPr>
              <a:defRPr/>
            </a:pPr>
            <a:endParaRPr lang="el-GR"/>
          </a:p>
        </p:txBody>
      </p:sp>
      <p:sp>
        <p:nvSpPr>
          <p:cNvPr id="8" name="5 - Θέση αριθμού διαφάνειας">
            <a:extLst>
              <a:ext uri="{FF2B5EF4-FFF2-40B4-BE49-F238E27FC236}">
                <a16:creationId xmlns="" xmlns:a16="http://schemas.microsoft.com/office/drawing/2014/main" id="{853E5F6F-CABE-45F0-927F-46BC2264BB4D}"/>
              </a:ext>
            </a:extLst>
          </p:cNvPr>
          <p:cNvSpPr>
            <a:spLocks noGrp="1"/>
          </p:cNvSpPr>
          <p:nvPr>
            <p:ph type="sldNum" sz="quarter" idx="12"/>
          </p:nvPr>
        </p:nvSpPr>
        <p:spPr/>
        <p:txBody>
          <a:bodyPr/>
          <a:lstStyle>
            <a:lvl1pPr>
              <a:defRPr/>
            </a:lvl1pPr>
          </a:lstStyle>
          <a:p>
            <a:pPr>
              <a:defRPr/>
            </a:pPr>
            <a:fld id="{5C839BF2-490C-4265-A0D1-22656C0C4417}" type="slidenum">
              <a:rPr lang="el-GR" altLang="en-US"/>
              <a:pPr>
                <a:defRPr/>
              </a:pPr>
              <a:t>‹#›</a:t>
            </a:fld>
            <a:endParaRPr lang="el-GR" altLang="en-US"/>
          </a:p>
        </p:txBody>
      </p:sp>
    </p:spTree>
    <p:extLst>
      <p:ext uri="{BB962C8B-B14F-4D97-AF65-F5344CB8AC3E}">
        <p14:creationId xmlns:p14="http://schemas.microsoft.com/office/powerpoint/2010/main" val="3805662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5" name="Picture 7">
            <a:extLst>
              <a:ext uri="{FF2B5EF4-FFF2-40B4-BE49-F238E27FC236}">
                <a16:creationId xmlns="" xmlns:a16="http://schemas.microsoft.com/office/drawing/2014/main" id="{52157411-CAD3-4D8B-BD60-0424A52D6B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9800" y="6391275"/>
            <a:ext cx="1603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3 - Θέση ημερομηνίας">
            <a:extLst>
              <a:ext uri="{FF2B5EF4-FFF2-40B4-BE49-F238E27FC236}">
                <a16:creationId xmlns="" xmlns:a16="http://schemas.microsoft.com/office/drawing/2014/main" id="{891826FF-7108-4181-A6A7-CCD1CE54392C}"/>
              </a:ext>
            </a:extLst>
          </p:cNvPr>
          <p:cNvSpPr>
            <a:spLocks noGrp="1"/>
          </p:cNvSpPr>
          <p:nvPr>
            <p:ph type="dt" sz="half" idx="10"/>
          </p:nvPr>
        </p:nvSpPr>
        <p:spPr/>
        <p:txBody>
          <a:bodyPr/>
          <a:lstStyle>
            <a:lvl1pPr>
              <a:defRPr/>
            </a:lvl1pPr>
          </a:lstStyle>
          <a:p>
            <a:pPr>
              <a:defRPr/>
            </a:pPr>
            <a:fld id="{5C5BC87F-BD53-4128-AE24-826C2D183AC4}" type="datetimeFigureOut">
              <a:rPr lang="el-GR"/>
              <a:pPr>
                <a:defRPr/>
              </a:pPr>
              <a:t>22/3/20</a:t>
            </a:fld>
            <a:endParaRPr lang="el-GR" dirty="0"/>
          </a:p>
        </p:txBody>
      </p:sp>
      <p:sp>
        <p:nvSpPr>
          <p:cNvPr id="7" name="4 - Θέση υποσέλιδου">
            <a:extLst>
              <a:ext uri="{FF2B5EF4-FFF2-40B4-BE49-F238E27FC236}">
                <a16:creationId xmlns="" xmlns:a16="http://schemas.microsoft.com/office/drawing/2014/main" id="{53A67284-EB14-4B9D-86E3-578D2C19AEAA}"/>
              </a:ext>
            </a:extLst>
          </p:cNvPr>
          <p:cNvSpPr>
            <a:spLocks noGrp="1"/>
          </p:cNvSpPr>
          <p:nvPr>
            <p:ph type="ftr" sz="quarter" idx="11"/>
          </p:nvPr>
        </p:nvSpPr>
        <p:spPr/>
        <p:txBody>
          <a:bodyPr/>
          <a:lstStyle>
            <a:lvl1pPr>
              <a:defRPr/>
            </a:lvl1pPr>
          </a:lstStyle>
          <a:p>
            <a:pPr>
              <a:defRPr/>
            </a:pPr>
            <a:endParaRPr lang="el-GR"/>
          </a:p>
        </p:txBody>
      </p:sp>
      <p:sp>
        <p:nvSpPr>
          <p:cNvPr id="8" name="5 - Θέση αριθμού διαφάνειας">
            <a:extLst>
              <a:ext uri="{FF2B5EF4-FFF2-40B4-BE49-F238E27FC236}">
                <a16:creationId xmlns="" xmlns:a16="http://schemas.microsoft.com/office/drawing/2014/main" id="{7E7A236F-75CB-4B77-8425-26840A00AA47}"/>
              </a:ext>
            </a:extLst>
          </p:cNvPr>
          <p:cNvSpPr>
            <a:spLocks noGrp="1"/>
          </p:cNvSpPr>
          <p:nvPr>
            <p:ph type="sldNum" sz="quarter" idx="12"/>
          </p:nvPr>
        </p:nvSpPr>
        <p:spPr/>
        <p:txBody>
          <a:bodyPr/>
          <a:lstStyle>
            <a:lvl1pPr>
              <a:defRPr/>
            </a:lvl1pPr>
          </a:lstStyle>
          <a:p>
            <a:pPr>
              <a:defRPr/>
            </a:pPr>
            <a:fld id="{3FA77F2F-74B5-433E-A771-8D623F9D7509}" type="slidenum">
              <a:rPr lang="el-GR" altLang="en-US"/>
              <a:pPr>
                <a:defRPr/>
              </a:pPr>
              <a:t>‹#›</a:t>
            </a:fld>
            <a:endParaRPr lang="el-GR" altLang="en-US"/>
          </a:p>
        </p:txBody>
      </p:sp>
    </p:spTree>
    <p:extLst>
      <p:ext uri="{BB962C8B-B14F-4D97-AF65-F5344CB8AC3E}">
        <p14:creationId xmlns:p14="http://schemas.microsoft.com/office/powerpoint/2010/main" val="2398580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7" name="Picture 7">
            <a:extLst>
              <a:ext uri="{FF2B5EF4-FFF2-40B4-BE49-F238E27FC236}">
                <a16:creationId xmlns="" xmlns:a16="http://schemas.microsoft.com/office/drawing/2014/main" id="{3C458254-9D47-497A-A2B8-C8E37D2F9A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9800" y="6391275"/>
            <a:ext cx="1603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3 - Θέση ημερομηνίας">
            <a:extLst>
              <a:ext uri="{FF2B5EF4-FFF2-40B4-BE49-F238E27FC236}">
                <a16:creationId xmlns="" xmlns:a16="http://schemas.microsoft.com/office/drawing/2014/main" id="{7EECA7B5-CC8B-4E37-B6CE-E9E70E318A3E}"/>
              </a:ext>
            </a:extLst>
          </p:cNvPr>
          <p:cNvSpPr>
            <a:spLocks noGrp="1"/>
          </p:cNvSpPr>
          <p:nvPr>
            <p:ph type="dt" sz="half" idx="10"/>
          </p:nvPr>
        </p:nvSpPr>
        <p:spPr/>
        <p:txBody>
          <a:bodyPr/>
          <a:lstStyle>
            <a:lvl1pPr>
              <a:defRPr/>
            </a:lvl1pPr>
          </a:lstStyle>
          <a:p>
            <a:pPr>
              <a:defRPr/>
            </a:pPr>
            <a:fld id="{3C7C41F4-207F-4BA1-82C8-0DD35834D573}" type="datetimeFigureOut">
              <a:rPr lang="el-GR"/>
              <a:pPr>
                <a:defRPr/>
              </a:pPr>
              <a:t>22/3/20</a:t>
            </a:fld>
            <a:endParaRPr lang="el-GR" dirty="0"/>
          </a:p>
        </p:txBody>
      </p:sp>
      <p:sp>
        <p:nvSpPr>
          <p:cNvPr id="9" name="4 - Θέση υποσέλιδου">
            <a:extLst>
              <a:ext uri="{FF2B5EF4-FFF2-40B4-BE49-F238E27FC236}">
                <a16:creationId xmlns="" xmlns:a16="http://schemas.microsoft.com/office/drawing/2014/main" id="{A5469D61-3E34-4B54-AF76-3CD5E4CC120F}"/>
              </a:ext>
            </a:extLst>
          </p:cNvPr>
          <p:cNvSpPr>
            <a:spLocks noGrp="1"/>
          </p:cNvSpPr>
          <p:nvPr>
            <p:ph type="ftr" sz="quarter" idx="11"/>
          </p:nvPr>
        </p:nvSpPr>
        <p:spPr/>
        <p:txBody>
          <a:bodyPr/>
          <a:lstStyle>
            <a:lvl1pPr>
              <a:defRPr/>
            </a:lvl1pPr>
          </a:lstStyle>
          <a:p>
            <a:pPr>
              <a:defRPr/>
            </a:pPr>
            <a:endParaRPr lang="el-GR"/>
          </a:p>
        </p:txBody>
      </p:sp>
      <p:sp>
        <p:nvSpPr>
          <p:cNvPr id="10" name="5 - Θέση αριθμού διαφάνειας">
            <a:extLst>
              <a:ext uri="{FF2B5EF4-FFF2-40B4-BE49-F238E27FC236}">
                <a16:creationId xmlns="" xmlns:a16="http://schemas.microsoft.com/office/drawing/2014/main" id="{9A6957C8-9094-4380-9381-51BFB88C34E6}"/>
              </a:ext>
            </a:extLst>
          </p:cNvPr>
          <p:cNvSpPr>
            <a:spLocks noGrp="1"/>
          </p:cNvSpPr>
          <p:nvPr>
            <p:ph type="sldNum" sz="quarter" idx="12"/>
          </p:nvPr>
        </p:nvSpPr>
        <p:spPr/>
        <p:txBody>
          <a:bodyPr/>
          <a:lstStyle>
            <a:lvl1pPr>
              <a:defRPr/>
            </a:lvl1pPr>
          </a:lstStyle>
          <a:p>
            <a:pPr>
              <a:defRPr/>
            </a:pPr>
            <a:fld id="{23C0FE20-A9F9-45B1-A1A4-EE790011BB82}" type="slidenum">
              <a:rPr lang="el-GR" altLang="en-US"/>
              <a:pPr>
                <a:defRPr/>
              </a:pPr>
              <a:t>‹#›</a:t>
            </a:fld>
            <a:endParaRPr lang="el-GR" altLang="en-US"/>
          </a:p>
        </p:txBody>
      </p:sp>
    </p:spTree>
    <p:extLst>
      <p:ext uri="{BB962C8B-B14F-4D97-AF65-F5344CB8AC3E}">
        <p14:creationId xmlns:p14="http://schemas.microsoft.com/office/powerpoint/2010/main" val="331658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3" name="Picture 7">
            <a:extLst>
              <a:ext uri="{FF2B5EF4-FFF2-40B4-BE49-F238E27FC236}">
                <a16:creationId xmlns="" xmlns:a16="http://schemas.microsoft.com/office/drawing/2014/main" id="{B849B094-AD54-42B2-9A05-345A0F440F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9800" y="6391275"/>
            <a:ext cx="1603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p:txBody>
          <a:bodyPr/>
          <a:lstStyle/>
          <a:p>
            <a:r>
              <a:rPr lang="el-GR"/>
              <a:t>Kλικ για επεξεργασία του τίτλου</a:t>
            </a:r>
          </a:p>
        </p:txBody>
      </p:sp>
      <p:sp>
        <p:nvSpPr>
          <p:cNvPr id="4" name="3 - Θέση ημερομηνίας">
            <a:extLst>
              <a:ext uri="{FF2B5EF4-FFF2-40B4-BE49-F238E27FC236}">
                <a16:creationId xmlns="" xmlns:a16="http://schemas.microsoft.com/office/drawing/2014/main" id="{810C00A6-4220-4CFD-BB09-E8BF1BA49788}"/>
              </a:ext>
            </a:extLst>
          </p:cNvPr>
          <p:cNvSpPr>
            <a:spLocks noGrp="1"/>
          </p:cNvSpPr>
          <p:nvPr>
            <p:ph type="dt" sz="half" idx="10"/>
          </p:nvPr>
        </p:nvSpPr>
        <p:spPr/>
        <p:txBody>
          <a:bodyPr/>
          <a:lstStyle>
            <a:lvl1pPr>
              <a:defRPr/>
            </a:lvl1pPr>
          </a:lstStyle>
          <a:p>
            <a:pPr>
              <a:defRPr/>
            </a:pPr>
            <a:fld id="{02915382-01DA-4638-A5EC-16FA3B091B16}" type="datetimeFigureOut">
              <a:rPr lang="el-GR"/>
              <a:pPr>
                <a:defRPr/>
              </a:pPr>
              <a:t>22/3/20</a:t>
            </a:fld>
            <a:endParaRPr lang="el-GR" dirty="0"/>
          </a:p>
        </p:txBody>
      </p:sp>
      <p:sp>
        <p:nvSpPr>
          <p:cNvPr id="5" name="4 - Θέση υποσέλιδου">
            <a:extLst>
              <a:ext uri="{FF2B5EF4-FFF2-40B4-BE49-F238E27FC236}">
                <a16:creationId xmlns="" xmlns:a16="http://schemas.microsoft.com/office/drawing/2014/main" id="{B486CFCE-F4D5-48D6-82B6-2389E9DEFD33}"/>
              </a:ext>
            </a:extLst>
          </p:cNvPr>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a:extLst>
              <a:ext uri="{FF2B5EF4-FFF2-40B4-BE49-F238E27FC236}">
                <a16:creationId xmlns="" xmlns:a16="http://schemas.microsoft.com/office/drawing/2014/main" id="{9B0D761C-A185-4A60-AE1F-B5F5CF467A69}"/>
              </a:ext>
            </a:extLst>
          </p:cNvPr>
          <p:cNvSpPr>
            <a:spLocks noGrp="1"/>
          </p:cNvSpPr>
          <p:nvPr>
            <p:ph type="sldNum" sz="quarter" idx="12"/>
          </p:nvPr>
        </p:nvSpPr>
        <p:spPr/>
        <p:txBody>
          <a:bodyPr/>
          <a:lstStyle>
            <a:lvl1pPr>
              <a:defRPr/>
            </a:lvl1pPr>
          </a:lstStyle>
          <a:p>
            <a:pPr>
              <a:defRPr/>
            </a:pPr>
            <a:fld id="{692126EA-8DEC-426C-867B-50E5F01E05D3}" type="slidenum">
              <a:rPr lang="el-GR" altLang="en-US"/>
              <a:pPr>
                <a:defRPr/>
              </a:pPr>
              <a:t>‹#›</a:t>
            </a:fld>
            <a:endParaRPr lang="el-GR" altLang="en-US"/>
          </a:p>
        </p:txBody>
      </p:sp>
    </p:spTree>
    <p:extLst>
      <p:ext uri="{BB962C8B-B14F-4D97-AF65-F5344CB8AC3E}">
        <p14:creationId xmlns:p14="http://schemas.microsoft.com/office/powerpoint/2010/main" val="148569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pic>
        <p:nvPicPr>
          <p:cNvPr id="2" name="Picture 7">
            <a:extLst>
              <a:ext uri="{FF2B5EF4-FFF2-40B4-BE49-F238E27FC236}">
                <a16:creationId xmlns="" xmlns:a16="http://schemas.microsoft.com/office/drawing/2014/main" id="{A7611816-E4E3-4EE4-A75F-BDFB24B6247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9800" y="6391275"/>
            <a:ext cx="1603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3 - Θέση ημερομηνίας">
            <a:extLst>
              <a:ext uri="{FF2B5EF4-FFF2-40B4-BE49-F238E27FC236}">
                <a16:creationId xmlns="" xmlns:a16="http://schemas.microsoft.com/office/drawing/2014/main" id="{EA1A60F9-3041-4558-9A89-6AC0EF48B54A}"/>
              </a:ext>
            </a:extLst>
          </p:cNvPr>
          <p:cNvSpPr>
            <a:spLocks noGrp="1"/>
          </p:cNvSpPr>
          <p:nvPr>
            <p:ph type="dt" sz="half" idx="10"/>
          </p:nvPr>
        </p:nvSpPr>
        <p:spPr/>
        <p:txBody>
          <a:bodyPr/>
          <a:lstStyle>
            <a:lvl1pPr>
              <a:defRPr/>
            </a:lvl1pPr>
          </a:lstStyle>
          <a:p>
            <a:pPr>
              <a:defRPr/>
            </a:pPr>
            <a:fld id="{919063C8-B75F-4E6F-9C25-D0DBC4BC5086}" type="datetimeFigureOut">
              <a:rPr lang="el-GR"/>
              <a:pPr>
                <a:defRPr/>
              </a:pPr>
              <a:t>22/3/20</a:t>
            </a:fld>
            <a:endParaRPr lang="el-GR" dirty="0"/>
          </a:p>
        </p:txBody>
      </p:sp>
      <p:sp>
        <p:nvSpPr>
          <p:cNvPr id="4" name="4 - Θέση υποσέλιδου">
            <a:extLst>
              <a:ext uri="{FF2B5EF4-FFF2-40B4-BE49-F238E27FC236}">
                <a16:creationId xmlns="" xmlns:a16="http://schemas.microsoft.com/office/drawing/2014/main" id="{BBF03377-BD96-4AA7-91AB-D9BC5060B8F1}"/>
              </a:ext>
            </a:extLst>
          </p:cNvPr>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a:extLst>
              <a:ext uri="{FF2B5EF4-FFF2-40B4-BE49-F238E27FC236}">
                <a16:creationId xmlns="" xmlns:a16="http://schemas.microsoft.com/office/drawing/2014/main" id="{21C42EC6-0E00-4989-8ECA-29894AD4E8F2}"/>
              </a:ext>
            </a:extLst>
          </p:cNvPr>
          <p:cNvSpPr>
            <a:spLocks noGrp="1"/>
          </p:cNvSpPr>
          <p:nvPr>
            <p:ph type="sldNum" sz="quarter" idx="12"/>
          </p:nvPr>
        </p:nvSpPr>
        <p:spPr/>
        <p:txBody>
          <a:bodyPr/>
          <a:lstStyle>
            <a:lvl1pPr>
              <a:defRPr/>
            </a:lvl1pPr>
          </a:lstStyle>
          <a:p>
            <a:pPr>
              <a:defRPr/>
            </a:pPr>
            <a:fld id="{C76B7400-D0E5-45A2-BD55-C981FDC73EF4}" type="slidenum">
              <a:rPr lang="el-GR" altLang="en-US"/>
              <a:pPr>
                <a:defRPr/>
              </a:pPr>
              <a:t>‹#›</a:t>
            </a:fld>
            <a:endParaRPr lang="el-GR" altLang="en-US"/>
          </a:p>
        </p:txBody>
      </p:sp>
    </p:spTree>
    <p:extLst>
      <p:ext uri="{BB962C8B-B14F-4D97-AF65-F5344CB8AC3E}">
        <p14:creationId xmlns:p14="http://schemas.microsoft.com/office/powerpoint/2010/main" val="289865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5" name="Picture 7">
            <a:extLst>
              <a:ext uri="{FF2B5EF4-FFF2-40B4-BE49-F238E27FC236}">
                <a16:creationId xmlns="" xmlns:a16="http://schemas.microsoft.com/office/drawing/2014/main" id="{778D9E6C-056A-4B6E-9F4B-13559B1670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9800" y="6391275"/>
            <a:ext cx="1603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6" name="3 - Θέση ημερομηνίας">
            <a:extLst>
              <a:ext uri="{FF2B5EF4-FFF2-40B4-BE49-F238E27FC236}">
                <a16:creationId xmlns="" xmlns:a16="http://schemas.microsoft.com/office/drawing/2014/main" id="{55ABD550-F3E4-4284-8DBF-8A975050E291}"/>
              </a:ext>
            </a:extLst>
          </p:cNvPr>
          <p:cNvSpPr>
            <a:spLocks noGrp="1"/>
          </p:cNvSpPr>
          <p:nvPr>
            <p:ph type="dt" sz="half" idx="10"/>
          </p:nvPr>
        </p:nvSpPr>
        <p:spPr/>
        <p:txBody>
          <a:bodyPr/>
          <a:lstStyle>
            <a:lvl1pPr>
              <a:defRPr/>
            </a:lvl1pPr>
          </a:lstStyle>
          <a:p>
            <a:pPr>
              <a:defRPr/>
            </a:pPr>
            <a:fld id="{E53A1FCC-7E33-46FD-A7B8-58EA72B2F913}" type="datetimeFigureOut">
              <a:rPr lang="el-GR"/>
              <a:pPr>
                <a:defRPr/>
              </a:pPr>
              <a:t>22/3/20</a:t>
            </a:fld>
            <a:endParaRPr lang="el-GR" dirty="0"/>
          </a:p>
        </p:txBody>
      </p:sp>
      <p:sp>
        <p:nvSpPr>
          <p:cNvPr id="7" name="4 - Θέση υποσέλιδου">
            <a:extLst>
              <a:ext uri="{FF2B5EF4-FFF2-40B4-BE49-F238E27FC236}">
                <a16:creationId xmlns="" xmlns:a16="http://schemas.microsoft.com/office/drawing/2014/main" id="{ECF6A759-5E25-460B-A58D-AABCED100575}"/>
              </a:ext>
            </a:extLst>
          </p:cNvPr>
          <p:cNvSpPr>
            <a:spLocks noGrp="1"/>
          </p:cNvSpPr>
          <p:nvPr>
            <p:ph type="ftr" sz="quarter" idx="11"/>
          </p:nvPr>
        </p:nvSpPr>
        <p:spPr/>
        <p:txBody>
          <a:bodyPr/>
          <a:lstStyle>
            <a:lvl1pPr>
              <a:defRPr/>
            </a:lvl1pPr>
          </a:lstStyle>
          <a:p>
            <a:pPr>
              <a:defRPr/>
            </a:pPr>
            <a:endParaRPr lang="el-GR"/>
          </a:p>
        </p:txBody>
      </p:sp>
      <p:sp>
        <p:nvSpPr>
          <p:cNvPr id="8" name="5 - Θέση αριθμού διαφάνειας">
            <a:extLst>
              <a:ext uri="{FF2B5EF4-FFF2-40B4-BE49-F238E27FC236}">
                <a16:creationId xmlns="" xmlns:a16="http://schemas.microsoft.com/office/drawing/2014/main" id="{6C3A6C21-51C3-47EE-8D76-51B33A04965A}"/>
              </a:ext>
            </a:extLst>
          </p:cNvPr>
          <p:cNvSpPr>
            <a:spLocks noGrp="1"/>
          </p:cNvSpPr>
          <p:nvPr>
            <p:ph type="sldNum" sz="quarter" idx="12"/>
          </p:nvPr>
        </p:nvSpPr>
        <p:spPr/>
        <p:txBody>
          <a:bodyPr/>
          <a:lstStyle>
            <a:lvl1pPr>
              <a:defRPr/>
            </a:lvl1pPr>
          </a:lstStyle>
          <a:p>
            <a:pPr>
              <a:defRPr/>
            </a:pPr>
            <a:fld id="{6B5ADFB5-4772-45A0-99CA-1BAE1C3315E3}" type="slidenum">
              <a:rPr lang="el-GR" altLang="en-US"/>
              <a:pPr>
                <a:defRPr/>
              </a:pPr>
              <a:t>‹#›</a:t>
            </a:fld>
            <a:endParaRPr lang="el-GR" altLang="en-US"/>
          </a:p>
        </p:txBody>
      </p:sp>
    </p:spTree>
    <p:extLst>
      <p:ext uri="{BB962C8B-B14F-4D97-AF65-F5344CB8AC3E}">
        <p14:creationId xmlns:p14="http://schemas.microsoft.com/office/powerpoint/2010/main" val="3090177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5" name="Picture 7">
            <a:extLst>
              <a:ext uri="{FF2B5EF4-FFF2-40B4-BE49-F238E27FC236}">
                <a16:creationId xmlns="" xmlns:a16="http://schemas.microsoft.com/office/drawing/2014/main" id="{5BC6C598-4168-4224-A07B-9CBF17CE70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89800" y="6391275"/>
            <a:ext cx="160337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6" name="3 - Θέση ημερομηνίας">
            <a:extLst>
              <a:ext uri="{FF2B5EF4-FFF2-40B4-BE49-F238E27FC236}">
                <a16:creationId xmlns="" xmlns:a16="http://schemas.microsoft.com/office/drawing/2014/main" id="{33E7EE06-1BD8-4AA7-91EB-0C217709AA90}"/>
              </a:ext>
            </a:extLst>
          </p:cNvPr>
          <p:cNvSpPr>
            <a:spLocks noGrp="1"/>
          </p:cNvSpPr>
          <p:nvPr>
            <p:ph type="dt" sz="half" idx="10"/>
          </p:nvPr>
        </p:nvSpPr>
        <p:spPr/>
        <p:txBody>
          <a:bodyPr/>
          <a:lstStyle>
            <a:lvl1pPr>
              <a:defRPr/>
            </a:lvl1pPr>
          </a:lstStyle>
          <a:p>
            <a:pPr>
              <a:defRPr/>
            </a:pPr>
            <a:fld id="{8EE670F4-5638-4CDE-A60F-C97A4376C3AC}" type="datetimeFigureOut">
              <a:rPr lang="el-GR"/>
              <a:pPr>
                <a:defRPr/>
              </a:pPr>
              <a:t>22/3/20</a:t>
            </a:fld>
            <a:endParaRPr lang="el-GR" dirty="0"/>
          </a:p>
        </p:txBody>
      </p:sp>
      <p:sp>
        <p:nvSpPr>
          <p:cNvPr id="7" name="4 - Θέση υποσέλιδου">
            <a:extLst>
              <a:ext uri="{FF2B5EF4-FFF2-40B4-BE49-F238E27FC236}">
                <a16:creationId xmlns="" xmlns:a16="http://schemas.microsoft.com/office/drawing/2014/main" id="{2BAEC27C-961A-45F9-9157-86FEB36DABE9}"/>
              </a:ext>
            </a:extLst>
          </p:cNvPr>
          <p:cNvSpPr>
            <a:spLocks noGrp="1"/>
          </p:cNvSpPr>
          <p:nvPr>
            <p:ph type="ftr" sz="quarter" idx="11"/>
          </p:nvPr>
        </p:nvSpPr>
        <p:spPr/>
        <p:txBody>
          <a:bodyPr/>
          <a:lstStyle>
            <a:lvl1pPr>
              <a:defRPr/>
            </a:lvl1pPr>
          </a:lstStyle>
          <a:p>
            <a:pPr>
              <a:defRPr/>
            </a:pPr>
            <a:endParaRPr lang="el-GR"/>
          </a:p>
        </p:txBody>
      </p:sp>
      <p:sp>
        <p:nvSpPr>
          <p:cNvPr id="8" name="5 - Θέση αριθμού διαφάνειας">
            <a:extLst>
              <a:ext uri="{FF2B5EF4-FFF2-40B4-BE49-F238E27FC236}">
                <a16:creationId xmlns="" xmlns:a16="http://schemas.microsoft.com/office/drawing/2014/main" id="{74845EEB-1A9C-4000-8CA9-5CED11E804E4}"/>
              </a:ext>
            </a:extLst>
          </p:cNvPr>
          <p:cNvSpPr>
            <a:spLocks noGrp="1"/>
          </p:cNvSpPr>
          <p:nvPr>
            <p:ph type="sldNum" sz="quarter" idx="12"/>
          </p:nvPr>
        </p:nvSpPr>
        <p:spPr/>
        <p:txBody>
          <a:bodyPr/>
          <a:lstStyle>
            <a:lvl1pPr>
              <a:defRPr/>
            </a:lvl1pPr>
          </a:lstStyle>
          <a:p>
            <a:pPr>
              <a:defRPr/>
            </a:pPr>
            <a:fld id="{A83658A1-8AB8-4903-9B90-9B522E9803A5}" type="slidenum">
              <a:rPr lang="el-GR" altLang="en-US"/>
              <a:pPr>
                <a:defRPr/>
              </a:pPr>
              <a:t>‹#›</a:t>
            </a:fld>
            <a:endParaRPr lang="el-GR" altLang="en-US"/>
          </a:p>
        </p:txBody>
      </p:sp>
    </p:spTree>
    <p:extLst>
      <p:ext uri="{BB962C8B-B14F-4D97-AF65-F5344CB8AC3E}">
        <p14:creationId xmlns:p14="http://schemas.microsoft.com/office/powerpoint/2010/main" val="8262377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 Θέση τίτλου">
            <a:extLst>
              <a:ext uri="{FF2B5EF4-FFF2-40B4-BE49-F238E27FC236}">
                <a16:creationId xmlns="" xmlns:a16="http://schemas.microsoft.com/office/drawing/2014/main" id="{CBAEB6D3-E760-4348-983D-408F5BFA2C3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a:t>Kλικ για επεξεργασία του τίτλου</a:t>
            </a:r>
          </a:p>
        </p:txBody>
      </p:sp>
      <p:sp>
        <p:nvSpPr>
          <p:cNvPr id="1027" name="2 - Θέση κειμένου">
            <a:extLst>
              <a:ext uri="{FF2B5EF4-FFF2-40B4-BE49-F238E27FC236}">
                <a16:creationId xmlns="" xmlns:a16="http://schemas.microsoft.com/office/drawing/2014/main" id="{4E6ECA17-A162-49DD-9600-CF5358C8550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a:t>Kλικ για επεξεργασία των στυλ του υποδείγματος</a:t>
            </a:r>
          </a:p>
          <a:p>
            <a:pPr lvl="1"/>
            <a:r>
              <a:rPr lang="el-GR" altLang="en-US"/>
              <a:t>Δεύτερου επιπέδου</a:t>
            </a:r>
          </a:p>
          <a:p>
            <a:pPr lvl="2"/>
            <a:r>
              <a:rPr lang="el-GR" altLang="en-US"/>
              <a:t>Τρίτου επιπέδου</a:t>
            </a:r>
          </a:p>
          <a:p>
            <a:pPr lvl="3"/>
            <a:r>
              <a:rPr lang="el-GR" altLang="en-US"/>
              <a:t>Τέταρτου επιπέδου</a:t>
            </a:r>
          </a:p>
          <a:p>
            <a:pPr lvl="4"/>
            <a:r>
              <a:rPr lang="el-GR" altLang="en-US"/>
              <a:t>Πέμπτου επιπέδου</a:t>
            </a:r>
          </a:p>
        </p:txBody>
      </p:sp>
      <p:sp>
        <p:nvSpPr>
          <p:cNvPr id="4" name="3 - Θέση ημερομηνίας">
            <a:extLst>
              <a:ext uri="{FF2B5EF4-FFF2-40B4-BE49-F238E27FC236}">
                <a16:creationId xmlns="" xmlns:a16="http://schemas.microsoft.com/office/drawing/2014/main" id="{3DBBC393-BFEC-410D-A594-98B0C96CAB5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867B53A-4458-48B9-8D51-D9B9B6811DFE}" type="datetimeFigureOut">
              <a:rPr lang="el-GR"/>
              <a:pPr>
                <a:defRPr/>
              </a:pPr>
              <a:t>22/3/20</a:t>
            </a:fld>
            <a:endParaRPr lang="el-GR" dirty="0"/>
          </a:p>
        </p:txBody>
      </p:sp>
      <p:sp>
        <p:nvSpPr>
          <p:cNvPr id="5" name="4 - Θέση υποσέλιδου">
            <a:extLst>
              <a:ext uri="{FF2B5EF4-FFF2-40B4-BE49-F238E27FC236}">
                <a16:creationId xmlns="" xmlns:a16="http://schemas.microsoft.com/office/drawing/2014/main" id="{6911E159-4049-409D-B99D-2E47447757C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5 - Θέση αριθμού διαφάνειας">
            <a:extLst>
              <a:ext uri="{FF2B5EF4-FFF2-40B4-BE49-F238E27FC236}">
                <a16:creationId xmlns="" xmlns:a16="http://schemas.microsoft.com/office/drawing/2014/main" id="{92F468FE-CC14-4B0E-8396-B48A84B4440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F66CE7D-971A-4EED-B628-9CFCBEF9C424}" type="slidenum">
              <a:rPr lang="el-GR" altLang="en-US"/>
              <a:pPr>
                <a:defRPr/>
              </a:pPr>
              <a:t>‹#›</a:t>
            </a:fld>
            <a:endParaRPr lang="el-GR" altLang="en-US"/>
          </a:p>
        </p:txBody>
      </p:sp>
      <p:pic>
        <p:nvPicPr>
          <p:cNvPr id="1031" name="Picture 6">
            <a:extLst>
              <a:ext uri="{FF2B5EF4-FFF2-40B4-BE49-F238E27FC236}">
                <a16:creationId xmlns="" xmlns:a16="http://schemas.microsoft.com/office/drawing/2014/main" id="{A28FA9E4-20AF-4FDF-A71C-C3F8C29E9BD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71463" y="6330950"/>
            <a:ext cx="169068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s://www.bbc.co.uk/sport/football/42783527"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9.png"/><Relationship Id="rId1" Type="http://schemas.openxmlformats.org/officeDocument/2006/relationships/video" Target="https://www.youtube.com/embed/IVIn0QKOUU4" TargetMode="Externa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8" Type="http://schemas.openxmlformats.org/officeDocument/2006/relationships/image" Target="../media/image28.jpeg"/><Relationship Id="rId9"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9.png"/><Relationship Id="rId5" Type="http://schemas.openxmlformats.org/officeDocument/2006/relationships/image" Target="../media/image30.jpeg"/><Relationship Id="rId1" Type="http://schemas.openxmlformats.org/officeDocument/2006/relationships/video" Target="https://www.youtube.com/embed/rQntuE_lqx0" TargetMode="Externa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eguardian.com/sport/2016/aug/16/michael-conlan-accuses-boxings-ruling-body-after-being-cheated-in-defeat" TargetMode="External"/><Relationship Id="rId3" Type="http://schemas.openxmlformats.org/officeDocument/2006/relationships/hyperlink" Target="https://www.bbc.co.uk/sport/tennis/4389480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eguardian.com/sport/2015/nov/15/sports-cheats-greed-politics-athletics-iaa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hyperlink" Target="https://www.bbc.co.uk/sport/tennis/43880329"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video" Target="https://www.youtube.com/embed/akqSF9iJwzI" TargetMode="Externa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9.pn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1" Type="http://schemas.openxmlformats.org/officeDocument/2006/relationships/video" Target="https://www.youtube.com/embed/he1Eynkn1H8" TargetMode="Externa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9.png"/><Relationship Id="rId5" Type="http://schemas.openxmlformats.org/officeDocument/2006/relationships/image" Target="../media/image20.jpeg"/><Relationship Id="rId1" Type="http://schemas.openxmlformats.org/officeDocument/2006/relationships/video" Target="https://www.youtube.com/embed/WmYdsRj8Jow" TargetMode="Externa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diagramColors" Target="../diagrams/colors4.xml"/><Relationship Id="rId12"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diagramData" Target="../diagrams/data4.xml"/><Relationship Id="rId9" Type="http://schemas.openxmlformats.org/officeDocument/2006/relationships/diagramLayout" Target="../diagrams/layout4.xml"/><Relationship Id="rId10"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1 - Τίτλος">
            <a:extLst>
              <a:ext uri="{FF2B5EF4-FFF2-40B4-BE49-F238E27FC236}">
                <a16:creationId xmlns="" xmlns:a16="http://schemas.microsoft.com/office/drawing/2014/main" id="{D0A6332A-8561-4FE4-975E-C676E2C4528C}"/>
              </a:ext>
            </a:extLst>
          </p:cNvPr>
          <p:cNvSpPr txBox="1">
            <a:spLocks/>
          </p:cNvSpPr>
          <p:nvPr/>
        </p:nvSpPr>
        <p:spPr bwMode="auto">
          <a:xfrm>
            <a:off x="685800" y="2236788"/>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400" b="1" dirty="0" err="1"/>
              <a:t>Kilpailumanipulaatio</a:t>
            </a:r>
            <a:endParaRPr lang="el-GR" altLang="en-US" sz="4400" b="1" dirty="0"/>
          </a:p>
        </p:txBody>
      </p:sp>
      <p:sp>
        <p:nvSpPr>
          <p:cNvPr id="9" name="2 - Υπότιτλος">
            <a:extLst>
              <a:ext uri="{FF2B5EF4-FFF2-40B4-BE49-F238E27FC236}">
                <a16:creationId xmlns="" xmlns:a16="http://schemas.microsoft.com/office/drawing/2014/main" id="{0000ADBD-3E48-4EF9-9137-EC89A57059B1}"/>
              </a:ext>
            </a:extLst>
          </p:cNvPr>
          <p:cNvSpPr txBox="1">
            <a:spLocks/>
          </p:cNvSpPr>
          <p:nvPr/>
        </p:nvSpPr>
        <p:spPr bwMode="auto">
          <a:xfrm>
            <a:off x="1344613" y="3860800"/>
            <a:ext cx="6400800" cy="1752600"/>
          </a:xfrm>
          <a:prstGeom prst="rect">
            <a:avLst/>
          </a:prstGeom>
          <a:noFill/>
          <a:ln>
            <a:noFill/>
          </a:ln>
        </p:spPr>
        <p:txBody>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defRPr/>
            </a:pPr>
            <a:r>
              <a:rPr lang="en-US" altLang="en-US" b="1" dirty="0" err="1">
                <a:solidFill>
                  <a:schemeClr val="tx1"/>
                </a:solidFill>
              </a:rPr>
              <a:t>Määritelmät</a:t>
            </a:r>
            <a:r>
              <a:rPr lang="en-US" altLang="en-US" b="1" dirty="0">
                <a:solidFill>
                  <a:schemeClr val="tx1"/>
                </a:solidFill>
              </a:rPr>
              <a:t>, </a:t>
            </a:r>
            <a:r>
              <a:rPr lang="en-US" altLang="en-US" b="1" dirty="0" err="1">
                <a:solidFill>
                  <a:schemeClr val="tx1"/>
                </a:solidFill>
              </a:rPr>
              <a:t>esimerkit</a:t>
            </a:r>
            <a:r>
              <a:rPr lang="en-US" altLang="en-US" b="1" dirty="0">
                <a:solidFill>
                  <a:schemeClr val="tx1"/>
                </a:solidFill>
              </a:rPr>
              <a:t> ja </a:t>
            </a:r>
            <a:r>
              <a:rPr lang="en-US" altLang="en-US" b="1" dirty="0" err="1">
                <a:solidFill>
                  <a:schemeClr val="tx1"/>
                </a:solidFill>
              </a:rPr>
              <a:t>seuraukset</a:t>
            </a:r>
            <a:endParaRPr lang="en-US" altLang="en-US" b="1" dirty="0">
              <a:solidFill>
                <a:schemeClr val="tx1"/>
              </a:solidFill>
            </a:endParaRPr>
          </a:p>
          <a:p>
            <a:pPr eaLnBrk="1" hangingPunct="1">
              <a:defRPr/>
            </a:pPr>
            <a:r>
              <a:rPr lang="en-US" b="1" dirty="0" err="1"/>
              <a:t>Sosiaaliset</a:t>
            </a:r>
            <a:r>
              <a:rPr lang="en-US" b="1" dirty="0"/>
              <a:t> </a:t>
            </a:r>
            <a:r>
              <a:rPr lang="en-US" b="1" dirty="0">
                <a:solidFill>
                  <a:schemeClr val="bg1">
                    <a:lumMod val="50000"/>
                  </a:schemeClr>
                </a:solidFill>
              </a:rPr>
              <a:t>ja </a:t>
            </a:r>
            <a:r>
              <a:rPr lang="en-US" b="1" dirty="0" err="1">
                <a:solidFill>
                  <a:schemeClr val="bg1">
                    <a:lumMod val="50000"/>
                  </a:schemeClr>
                </a:solidFill>
              </a:rPr>
              <a:t>henkilökohtaiset</a:t>
            </a:r>
            <a:r>
              <a:rPr lang="en-US" b="1" dirty="0">
                <a:solidFill>
                  <a:schemeClr val="bg1">
                    <a:lumMod val="50000"/>
                  </a:schemeClr>
                </a:solidFill>
              </a:rPr>
              <a:t> </a:t>
            </a:r>
            <a:r>
              <a:rPr lang="en-US" b="1" dirty="0" err="1">
                <a:solidFill>
                  <a:schemeClr val="bg1">
                    <a:lumMod val="50000"/>
                  </a:schemeClr>
                </a:solidFill>
              </a:rPr>
              <a:t>tekijät</a:t>
            </a:r>
            <a:endParaRPr lang="el-GR" b="1" dirty="0">
              <a:solidFill>
                <a:schemeClr val="bg1">
                  <a:lumMod val="50000"/>
                </a:schemeClr>
              </a:solidFill>
            </a:endParaRPr>
          </a:p>
        </p:txBody>
      </p:sp>
      <p:pic>
        <p:nvPicPr>
          <p:cNvPr id="10" name="Picture 3">
            <a:extLst>
              <a:ext uri="{FF2B5EF4-FFF2-40B4-BE49-F238E27FC236}">
                <a16:creationId xmlns="" xmlns:a16="http://schemas.microsoft.com/office/drawing/2014/main" id="{0A87C1EE-9C00-4F19-B7C2-A5C7549689EF}"/>
              </a:ext>
            </a:extLst>
          </p:cNvPr>
          <p:cNvPicPr>
            <a:picLocks noChangeAspect="1"/>
          </p:cNvPicPr>
          <p:nvPr/>
        </p:nvPicPr>
        <p:blipFill>
          <a:blip r:embed="rId4"/>
          <a:stretch>
            <a:fillRect/>
          </a:stretch>
        </p:blipFill>
        <p:spPr>
          <a:xfrm>
            <a:off x="339725" y="452438"/>
            <a:ext cx="2019300" cy="1247775"/>
          </a:xfrm>
          <a:prstGeom prst="rect">
            <a:avLst/>
          </a:prstGeom>
          <a:ln>
            <a:noFill/>
          </a:ln>
          <a:effectLst>
            <a:outerShdw blurRad="190500" algn="tl" rotWithShape="0">
              <a:srgbClr val="000000">
                <a:alpha val="70000"/>
              </a:srgbClr>
            </a:outerShdw>
          </a:effectLst>
        </p:spPr>
      </p:pic>
      <p:pic>
        <p:nvPicPr>
          <p:cNvPr id="11" name="Picture 5">
            <a:extLst>
              <a:ext uri="{FF2B5EF4-FFF2-40B4-BE49-F238E27FC236}">
                <a16:creationId xmlns="" xmlns:a16="http://schemas.microsoft.com/office/drawing/2014/main" id="{AC02DACC-CEF4-4EDA-B95E-B7BBAAE8249F}"/>
              </a:ext>
            </a:extLst>
          </p:cNvPr>
          <p:cNvPicPr>
            <a:picLocks noChangeAspect="1"/>
          </p:cNvPicPr>
          <p:nvPr/>
        </p:nvPicPr>
        <p:blipFill>
          <a:blip r:embed="rId5"/>
          <a:stretch>
            <a:fillRect/>
          </a:stretch>
        </p:blipFill>
        <p:spPr>
          <a:xfrm>
            <a:off x="6740525" y="452438"/>
            <a:ext cx="2063750" cy="124777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Rounded 6">
            <a:extLst>
              <a:ext uri="{FF2B5EF4-FFF2-40B4-BE49-F238E27FC236}">
                <a16:creationId xmlns="" xmlns:a16="http://schemas.microsoft.com/office/drawing/2014/main" id="{212A612E-002F-4A54-82C9-1B6C3E309242}"/>
              </a:ext>
            </a:extLst>
          </p:cNvPr>
          <p:cNvSpPr/>
          <p:nvPr/>
        </p:nvSpPr>
        <p:spPr>
          <a:xfrm rot="5400000">
            <a:off x="5296694" y="2559844"/>
            <a:ext cx="792163" cy="5267325"/>
          </a:xfrm>
          <a:prstGeom prst="round2SameRect">
            <a:avLst/>
          </a:prstGeom>
          <a:solidFill>
            <a:srgbClr val="E8E6DC">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eaLnBrk="1" hangingPunct="1">
              <a:defRPr/>
            </a:pPr>
            <a:endParaRPr lang="en-GB" dirty="0"/>
          </a:p>
        </p:txBody>
      </p:sp>
      <p:sp>
        <p:nvSpPr>
          <p:cNvPr id="14" name="Rectangle: Top Corners Rounded 13">
            <a:extLst>
              <a:ext uri="{FF2B5EF4-FFF2-40B4-BE49-F238E27FC236}">
                <a16:creationId xmlns="" xmlns:a16="http://schemas.microsoft.com/office/drawing/2014/main" id="{42AC12B2-34E3-4DE2-9227-A5A07C1E5077}"/>
              </a:ext>
            </a:extLst>
          </p:cNvPr>
          <p:cNvSpPr/>
          <p:nvPr/>
        </p:nvSpPr>
        <p:spPr>
          <a:xfrm rot="5400000">
            <a:off x="5296694" y="-177006"/>
            <a:ext cx="792163" cy="5267325"/>
          </a:xfrm>
          <a:prstGeom prst="round2SameRect">
            <a:avLst/>
          </a:prstGeom>
          <a:solidFill>
            <a:srgbClr val="E8E6DC">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eaLnBrk="1" hangingPunct="1">
              <a:defRPr/>
            </a:pPr>
            <a:endParaRPr lang="en-GB" dirty="0"/>
          </a:p>
        </p:txBody>
      </p:sp>
      <p:sp>
        <p:nvSpPr>
          <p:cNvPr id="13" name="Rectangle: Top Corners Rounded 12">
            <a:extLst>
              <a:ext uri="{FF2B5EF4-FFF2-40B4-BE49-F238E27FC236}">
                <a16:creationId xmlns="" xmlns:a16="http://schemas.microsoft.com/office/drawing/2014/main" id="{AE86A1F8-E461-4271-A2D9-87A29C1C7019}"/>
              </a:ext>
            </a:extLst>
          </p:cNvPr>
          <p:cNvSpPr/>
          <p:nvPr/>
        </p:nvSpPr>
        <p:spPr>
          <a:xfrm rot="5400000">
            <a:off x="5142707" y="1191419"/>
            <a:ext cx="1081087" cy="5267325"/>
          </a:xfrm>
          <a:prstGeom prst="round2SameRect">
            <a:avLst/>
          </a:prstGeom>
          <a:solidFill>
            <a:srgbClr val="E8E6DC">
              <a:alpha val="90000"/>
            </a:srgbClr>
          </a:solidFill>
          <a:ln>
            <a:solidFill>
              <a:schemeClr val="accent1">
                <a:tint val="40000"/>
                <a:hueOff val="0"/>
                <a:satOff val="0"/>
                <a:lumOff val="0"/>
                <a:alpha val="93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pPr eaLnBrk="1" hangingPunct="1">
              <a:defRPr/>
            </a:pPr>
            <a:endParaRPr lang="en-GB" dirty="0"/>
          </a:p>
        </p:txBody>
      </p:sp>
      <p:sp>
        <p:nvSpPr>
          <p:cNvPr id="32773" name="Title 1">
            <a:extLst>
              <a:ext uri="{FF2B5EF4-FFF2-40B4-BE49-F238E27FC236}">
                <a16:creationId xmlns="" xmlns:a16="http://schemas.microsoft.com/office/drawing/2014/main" id="{0D8FB449-7A52-4E57-A8AC-A5B7FF4E0140}"/>
              </a:ext>
            </a:extLst>
          </p:cNvPr>
          <p:cNvSpPr>
            <a:spLocks noGrp="1"/>
          </p:cNvSpPr>
          <p:nvPr>
            <p:ph type="title"/>
          </p:nvPr>
        </p:nvSpPr>
        <p:spPr/>
        <p:txBody>
          <a:bodyPr/>
          <a:lstStyle/>
          <a:p>
            <a:r>
              <a:rPr lang="en-US" altLang="en-US" b="1"/>
              <a:t>Henkilökohtaiset tekijät: Taloudellinen/kilpailullinen status</a:t>
            </a:r>
            <a:endParaRPr lang="en-GB" altLang="en-US" b="1"/>
          </a:p>
        </p:txBody>
      </p:sp>
      <p:graphicFrame>
        <p:nvGraphicFramePr>
          <p:cNvPr id="5" name="Diagram 4">
            <a:extLst>
              <a:ext uri="{FF2B5EF4-FFF2-40B4-BE49-F238E27FC236}">
                <a16:creationId xmlns="" xmlns:a16="http://schemas.microsoft.com/office/drawing/2014/main" id="{52C13F26-926E-446E-A643-F1D0C5BCB2A3}"/>
              </a:ext>
            </a:extLst>
          </p:cNvPr>
          <p:cNvGraphicFramePr/>
          <p:nvPr/>
        </p:nvGraphicFramePr>
        <p:xfrm>
          <a:off x="457200" y="1813272"/>
          <a:ext cx="382676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Top Corners Rounded 4">
            <a:extLst>
              <a:ext uri="{FF2B5EF4-FFF2-40B4-BE49-F238E27FC236}">
                <a16:creationId xmlns="" xmlns:a16="http://schemas.microsoft.com/office/drawing/2014/main" id="{54DCE014-005B-401B-9EA1-DE6AA4B6A581}"/>
              </a:ext>
            </a:extLst>
          </p:cNvPr>
          <p:cNvSpPr txBox="1"/>
          <p:nvPr/>
        </p:nvSpPr>
        <p:spPr>
          <a:xfrm>
            <a:off x="3173413" y="4941888"/>
            <a:ext cx="5214937" cy="569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40005" rIns="80010" bIns="40005" spcCol="1270" anchor="ctr"/>
          <a:lstStyle/>
          <a:p>
            <a:pPr marL="0" lvl="1" defTabSz="933450" eaLnBrk="1" hangingPunct="1">
              <a:lnSpc>
                <a:spcPct val="90000"/>
              </a:lnSpc>
              <a:spcAft>
                <a:spcPct val="15000"/>
              </a:spcAft>
              <a:defRPr/>
            </a:pPr>
            <a:r>
              <a:rPr lang="en-GB" sz="2100" dirty="0"/>
              <a:t>Hyvin </a:t>
            </a:r>
            <a:r>
              <a:rPr lang="en-GB" sz="2100" dirty="0" err="1"/>
              <a:t>tienaavat</a:t>
            </a:r>
            <a:r>
              <a:rPr lang="en-GB" sz="2100" dirty="0"/>
              <a:t> </a:t>
            </a:r>
            <a:r>
              <a:rPr lang="en-GB" sz="2100" dirty="0" err="1"/>
              <a:t>urheilijat</a:t>
            </a:r>
            <a:r>
              <a:rPr lang="en-GB" sz="2100" dirty="0"/>
              <a:t> </a:t>
            </a:r>
            <a:r>
              <a:rPr lang="en-GB" sz="2100" dirty="0" err="1"/>
              <a:t>eivät</a:t>
            </a:r>
            <a:r>
              <a:rPr lang="en-GB" sz="2100" dirty="0"/>
              <a:t> </a:t>
            </a:r>
            <a:r>
              <a:rPr lang="en-GB" sz="2100" dirty="0" err="1"/>
              <a:t>tartu</a:t>
            </a:r>
            <a:r>
              <a:rPr lang="en-GB" sz="2100" dirty="0"/>
              <a:t> </a:t>
            </a:r>
            <a:r>
              <a:rPr lang="en-GB" sz="2100" dirty="0" err="1"/>
              <a:t>tarjouksiin</a:t>
            </a:r>
            <a:r>
              <a:rPr lang="en-GB" sz="2100" dirty="0"/>
              <a:t> </a:t>
            </a:r>
            <a:r>
              <a:rPr lang="en-GB" sz="2100" dirty="0" err="1"/>
              <a:t>yhtä</a:t>
            </a:r>
            <a:r>
              <a:rPr lang="en-GB" sz="2100" dirty="0"/>
              <a:t> </a:t>
            </a:r>
            <a:r>
              <a:rPr lang="en-GB" sz="2100" dirty="0" err="1"/>
              <a:t>hanakasti</a:t>
            </a:r>
            <a:r>
              <a:rPr lang="en-GB" sz="2100" dirty="0"/>
              <a:t> </a:t>
            </a:r>
            <a:r>
              <a:rPr lang="en-GB" sz="2100" dirty="0" err="1"/>
              <a:t>kuin</a:t>
            </a:r>
            <a:r>
              <a:rPr lang="en-GB" sz="2100" dirty="0"/>
              <a:t> </a:t>
            </a:r>
            <a:r>
              <a:rPr lang="en-GB" sz="2100" dirty="0" err="1"/>
              <a:t>huonosti</a:t>
            </a:r>
            <a:r>
              <a:rPr lang="en-GB" sz="2100" dirty="0"/>
              <a:t> </a:t>
            </a:r>
            <a:r>
              <a:rPr lang="en-GB" sz="2100" dirty="0" err="1"/>
              <a:t>tienaavat</a:t>
            </a:r>
            <a:r>
              <a:rPr lang="en-GB" sz="2100" dirty="0"/>
              <a:t> </a:t>
            </a:r>
            <a:r>
              <a:rPr lang="en-GB" sz="2100" dirty="0" err="1"/>
              <a:t>urheilijat</a:t>
            </a:r>
            <a:r>
              <a:rPr lang="en-GB" sz="2100" dirty="0"/>
              <a:t>.</a:t>
            </a:r>
          </a:p>
        </p:txBody>
      </p:sp>
      <p:sp>
        <p:nvSpPr>
          <p:cNvPr id="10" name="Rectangle: Top Corners Rounded 4">
            <a:extLst>
              <a:ext uri="{FF2B5EF4-FFF2-40B4-BE49-F238E27FC236}">
                <a16:creationId xmlns="" xmlns:a16="http://schemas.microsoft.com/office/drawing/2014/main" id="{6118785F-AADE-453E-850A-4372A6901799}"/>
              </a:ext>
            </a:extLst>
          </p:cNvPr>
          <p:cNvSpPr txBox="1"/>
          <p:nvPr/>
        </p:nvSpPr>
        <p:spPr>
          <a:xfrm>
            <a:off x="3173413" y="2211388"/>
            <a:ext cx="5214937" cy="569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40005" rIns="80010" bIns="40005" spcCol="1270" anchor="ctr"/>
          <a:lstStyle/>
          <a:p>
            <a:pPr marL="0" lvl="1" defTabSz="933450" eaLnBrk="1" hangingPunct="1">
              <a:lnSpc>
                <a:spcPct val="90000"/>
              </a:lnSpc>
              <a:spcAft>
                <a:spcPct val="15000"/>
              </a:spcAft>
              <a:defRPr/>
            </a:pPr>
            <a:r>
              <a:rPr lang="en-GB" sz="2100" dirty="0" err="1"/>
              <a:t>Huipputason</a:t>
            </a:r>
            <a:r>
              <a:rPr lang="en-GB" sz="2100" dirty="0"/>
              <a:t> </a:t>
            </a:r>
            <a:r>
              <a:rPr lang="en-GB" sz="2100" dirty="0" err="1"/>
              <a:t>pelaajat</a:t>
            </a:r>
            <a:r>
              <a:rPr lang="en-GB" sz="2100" dirty="0"/>
              <a:t> </a:t>
            </a:r>
            <a:r>
              <a:rPr lang="en-GB" sz="2100" dirty="0" err="1"/>
              <a:t>eivät</a:t>
            </a:r>
            <a:r>
              <a:rPr lang="en-GB" sz="2100" dirty="0"/>
              <a:t> ole </a:t>
            </a:r>
            <a:r>
              <a:rPr lang="en-GB" sz="2100" dirty="0" err="1"/>
              <a:t>niin</a:t>
            </a:r>
            <a:r>
              <a:rPr lang="en-GB" sz="2100" dirty="0"/>
              <a:t> </a:t>
            </a:r>
            <a:r>
              <a:rPr lang="en-GB" sz="2100" dirty="0" err="1"/>
              <a:t>helposti</a:t>
            </a:r>
            <a:r>
              <a:rPr lang="en-GB" sz="2100" dirty="0"/>
              <a:t> </a:t>
            </a:r>
            <a:r>
              <a:rPr lang="en-GB" sz="2100" dirty="0" err="1"/>
              <a:t>houkuteltavissa</a:t>
            </a:r>
            <a:r>
              <a:rPr lang="en-GB" sz="2100" dirty="0"/>
              <a:t> </a:t>
            </a:r>
            <a:r>
              <a:rPr lang="en-GB" sz="2100" dirty="0" err="1"/>
              <a:t>manipulaatioon</a:t>
            </a:r>
            <a:r>
              <a:rPr lang="en-GB" sz="2100" dirty="0"/>
              <a:t> </a:t>
            </a:r>
            <a:r>
              <a:rPr lang="en-GB" sz="2100" dirty="0" err="1"/>
              <a:t>kuin</a:t>
            </a:r>
            <a:r>
              <a:rPr lang="en-GB" sz="2100" dirty="0"/>
              <a:t> </a:t>
            </a:r>
            <a:r>
              <a:rPr lang="en-GB" sz="2100" dirty="0" err="1"/>
              <a:t>alemman</a:t>
            </a:r>
            <a:r>
              <a:rPr lang="en-GB" sz="2100" dirty="0"/>
              <a:t> </a:t>
            </a:r>
            <a:r>
              <a:rPr lang="en-GB" sz="2100" dirty="0" err="1"/>
              <a:t>tason</a:t>
            </a:r>
            <a:r>
              <a:rPr lang="en-GB" sz="2100" dirty="0"/>
              <a:t> </a:t>
            </a:r>
            <a:r>
              <a:rPr lang="en-GB" sz="2100" dirty="0" err="1"/>
              <a:t>pelaajat</a:t>
            </a:r>
            <a:r>
              <a:rPr lang="en-US" altLang="en-US" sz="2100" dirty="0"/>
              <a:t>.</a:t>
            </a:r>
            <a:endParaRPr lang="en-GB" sz="2100" dirty="0"/>
          </a:p>
        </p:txBody>
      </p:sp>
      <p:sp>
        <p:nvSpPr>
          <p:cNvPr id="16" name="Rectangle: Top Corners Rounded 4">
            <a:extLst>
              <a:ext uri="{FF2B5EF4-FFF2-40B4-BE49-F238E27FC236}">
                <a16:creationId xmlns="" xmlns:a16="http://schemas.microsoft.com/office/drawing/2014/main" id="{46E28F42-C44E-4160-AE83-AA3F1D6F8B72}"/>
              </a:ext>
            </a:extLst>
          </p:cNvPr>
          <p:cNvSpPr txBox="1"/>
          <p:nvPr/>
        </p:nvSpPr>
        <p:spPr>
          <a:xfrm>
            <a:off x="3132138" y="3573463"/>
            <a:ext cx="5214937" cy="5699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80010" tIns="40005" rIns="80010" bIns="40005" spcCol="1270" anchor="ctr"/>
          <a:lstStyle/>
          <a:p>
            <a:pPr marL="0" lvl="1" defTabSz="933450" eaLnBrk="1" hangingPunct="1">
              <a:lnSpc>
                <a:spcPct val="90000"/>
              </a:lnSpc>
              <a:spcAft>
                <a:spcPct val="15000"/>
              </a:spcAft>
              <a:defRPr/>
            </a:pPr>
            <a:r>
              <a:rPr lang="en-GB" sz="2100" dirty="0" err="1"/>
              <a:t>Ammattiurheilijat</a:t>
            </a:r>
            <a:r>
              <a:rPr lang="en-GB" sz="2100" dirty="0"/>
              <a:t> </a:t>
            </a:r>
            <a:r>
              <a:rPr lang="en-GB" sz="2100" dirty="0" err="1"/>
              <a:t>tekevät</a:t>
            </a:r>
            <a:r>
              <a:rPr lang="en-GB" sz="2100" dirty="0"/>
              <a:t> </a:t>
            </a:r>
            <a:r>
              <a:rPr lang="en-GB" sz="2100" dirty="0" err="1"/>
              <a:t>manipulaatiota</a:t>
            </a:r>
            <a:r>
              <a:rPr lang="en-GB" sz="2100" dirty="0"/>
              <a:t> </a:t>
            </a:r>
            <a:r>
              <a:rPr lang="en-GB" sz="2100" dirty="0" err="1"/>
              <a:t>useinmiten</a:t>
            </a:r>
            <a:r>
              <a:rPr lang="en-GB" sz="2100" dirty="0"/>
              <a:t> </a:t>
            </a:r>
            <a:r>
              <a:rPr lang="en-GB" sz="2100" dirty="0" err="1"/>
              <a:t>suorien</a:t>
            </a:r>
            <a:r>
              <a:rPr lang="en-GB" sz="2100" dirty="0"/>
              <a:t> </a:t>
            </a:r>
            <a:r>
              <a:rPr lang="en-GB" sz="2100" dirty="0" err="1"/>
              <a:t>hyötyjen</a:t>
            </a:r>
            <a:r>
              <a:rPr lang="en-GB" sz="2100" dirty="0"/>
              <a:t> </a:t>
            </a:r>
            <a:r>
              <a:rPr lang="en-GB" sz="2100" dirty="0" err="1"/>
              <a:t>vuoksi</a:t>
            </a:r>
            <a:r>
              <a:rPr lang="en-GB" sz="2100" dirty="0"/>
              <a:t>, </a:t>
            </a:r>
            <a:r>
              <a:rPr lang="en-GB" sz="2100" dirty="0" err="1"/>
              <a:t>kun</a:t>
            </a:r>
            <a:r>
              <a:rPr lang="en-GB" sz="2100" dirty="0"/>
              <a:t> </a:t>
            </a:r>
            <a:r>
              <a:rPr lang="en-GB" sz="2100" dirty="0" err="1"/>
              <a:t>taas</a:t>
            </a:r>
            <a:r>
              <a:rPr lang="en-GB" sz="2100" dirty="0"/>
              <a:t> </a:t>
            </a:r>
            <a:r>
              <a:rPr lang="en-GB" sz="2100" dirty="0" err="1"/>
              <a:t>amatööriurheilijat</a:t>
            </a:r>
            <a:r>
              <a:rPr lang="en-GB" sz="2100" dirty="0"/>
              <a:t> </a:t>
            </a:r>
            <a:r>
              <a:rPr lang="en-GB" sz="2100" dirty="0" err="1"/>
              <a:t>tekevät</a:t>
            </a:r>
            <a:r>
              <a:rPr lang="en-GB" sz="2100" dirty="0"/>
              <a:t> </a:t>
            </a:r>
            <a:r>
              <a:rPr lang="en-GB" sz="2100" dirty="0" err="1"/>
              <a:t>sekä</a:t>
            </a:r>
            <a:r>
              <a:rPr lang="en-GB" sz="2100" dirty="0"/>
              <a:t> </a:t>
            </a:r>
            <a:r>
              <a:rPr lang="en-GB" sz="2100" dirty="0" err="1"/>
              <a:t>suorien</a:t>
            </a:r>
            <a:r>
              <a:rPr lang="en-GB" sz="2100" dirty="0"/>
              <a:t> </a:t>
            </a:r>
            <a:r>
              <a:rPr lang="en-GB" sz="2100" dirty="0" err="1"/>
              <a:t>että</a:t>
            </a:r>
            <a:r>
              <a:rPr lang="en-GB" sz="2100" dirty="0"/>
              <a:t> </a:t>
            </a:r>
            <a:r>
              <a:rPr lang="en-GB" sz="2100" dirty="0" err="1"/>
              <a:t>epäsuorien</a:t>
            </a:r>
            <a:r>
              <a:rPr lang="en-GB" sz="2100" dirty="0"/>
              <a:t> </a:t>
            </a:r>
            <a:r>
              <a:rPr lang="en-GB" sz="2100" dirty="0" err="1"/>
              <a:t>hyötyjen</a:t>
            </a:r>
            <a:r>
              <a:rPr lang="en-GB" sz="2100" dirty="0"/>
              <a:t> </a:t>
            </a:r>
            <a:r>
              <a:rPr lang="en-GB" sz="2100" dirty="0" err="1"/>
              <a:t>vuoksi</a:t>
            </a:r>
            <a:r>
              <a:rPr lang="en-GB" sz="21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Τίτλος">
            <a:extLst>
              <a:ext uri="{FF2B5EF4-FFF2-40B4-BE49-F238E27FC236}">
                <a16:creationId xmlns="" xmlns:a16="http://schemas.microsoft.com/office/drawing/2014/main" id="{50C4B9EC-94CD-460F-BA4A-39EE9A03DEBF}"/>
              </a:ext>
            </a:extLst>
          </p:cNvPr>
          <p:cNvSpPr>
            <a:spLocks noGrp="1"/>
          </p:cNvSpPr>
          <p:nvPr>
            <p:ph type="title"/>
          </p:nvPr>
        </p:nvSpPr>
        <p:spPr>
          <a:xfrm>
            <a:off x="457200" y="249238"/>
            <a:ext cx="8229600" cy="1143000"/>
          </a:xfrm>
        </p:spPr>
        <p:txBody>
          <a:bodyPr/>
          <a:lstStyle/>
          <a:p>
            <a:pPr eaLnBrk="1" hangingPunct="1"/>
            <a:r>
              <a:rPr lang="en-US" altLang="en-US" b="1"/>
              <a:t>Henkilökohtaiset tekijät: Peliriippuvuus</a:t>
            </a:r>
            <a:endParaRPr lang="el-GR" altLang="en-US" b="1"/>
          </a:p>
        </p:txBody>
      </p:sp>
      <p:sp>
        <p:nvSpPr>
          <p:cNvPr id="34819" name="2 - Θέση περιεχομένου">
            <a:extLst>
              <a:ext uri="{FF2B5EF4-FFF2-40B4-BE49-F238E27FC236}">
                <a16:creationId xmlns="" xmlns:a16="http://schemas.microsoft.com/office/drawing/2014/main" id="{E7ACCCFE-0E99-43D3-80C8-5E2131E5EEDF}"/>
              </a:ext>
            </a:extLst>
          </p:cNvPr>
          <p:cNvSpPr>
            <a:spLocks noGrp="1"/>
          </p:cNvSpPr>
          <p:nvPr>
            <p:ph idx="1"/>
          </p:nvPr>
        </p:nvSpPr>
        <p:spPr>
          <a:xfrm>
            <a:off x="250825" y="1711325"/>
            <a:ext cx="5545138" cy="4238625"/>
          </a:xfrm>
        </p:spPr>
        <p:txBody>
          <a:bodyPr/>
          <a:lstStyle/>
          <a:p>
            <a:pPr eaLnBrk="1" hangingPunct="1"/>
            <a:r>
              <a:rPr lang="en-US" altLang="en-US" sz="2800"/>
              <a:t>Peliriippuvuus on vahvasti yhteydessä kilpailumanipulaatioon.</a:t>
            </a:r>
          </a:p>
          <a:p>
            <a:pPr eaLnBrk="1" hangingPunct="1"/>
            <a:r>
              <a:rPr lang="en-US" altLang="en-US" sz="2800"/>
              <a:t>Peliriippuvuudesta kärsivät urheilijat tekevät todennäköisemmin manipulaatiota:</a:t>
            </a:r>
          </a:p>
          <a:p>
            <a:pPr lvl="1" eaLnBrk="1" hangingPunct="1"/>
            <a:r>
              <a:rPr lang="en-US" altLang="en-US" sz="1800"/>
              <a:t>Tyydyttääkseen riippuvuuttaan  (ansaita rahaa)</a:t>
            </a:r>
          </a:p>
          <a:p>
            <a:pPr lvl="1" eaLnBrk="1" hangingPunct="1"/>
            <a:r>
              <a:rPr lang="en-US" altLang="en-US" sz="1800"/>
              <a:t>Paikatakseen tappioitaan</a:t>
            </a:r>
          </a:p>
          <a:p>
            <a:pPr lvl="1" eaLnBrk="1" hangingPunct="1"/>
            <a:r>
              <a:rPr lang="en-US" altLang="en-US" sz="1800"/>
              <a:t>Hakeakseen jännitystä</a:t>
            </a:r>
          </a:p>
          <a:p>
            <a:pPr eaLnBrk="1" hangingPunct="1"/>
            <a:endParaRPr lang="en-US" altLang="en-US" sz="2800"/>
          </a:p>
        </p:txBody>
      </p:sp>
      <p:pic>
        <p:nvPicPr>
          <p:cNvPr id="34820" name="Picture 2">
            <a:extLst>
              <a:ext uri="{FF2B5EF4-FFF2-40B4-BE49-F238E27FC236}">
                <a16:creationId xmlns="" xmlns:a16="http://schemas.microsoft.com/office/drawing/2014/main" id="{9423BCD1-AF70-4E03-BAD3-CD80AAEFC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588" y="1412875"/>
            <a:ext cx="2740025"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3">
            <a:extLst>
              <a:ext uri="{FF2B5EF4-FFF2-40B4-BE49-F238E27FC236}">
                <a16:creationId xmlns="" xmlns:a16="http://schemas.microsoft.com/office/drawing/2014/main" id="{1AB356B7-BDF8-414C-9D16-4F1507479BF2}"/>
              </a:ext>
            </a:extLst>
          </p:cNvPr>
          <p:cNvSpPr txBox="1">
            <a:spLocks noChangeArrowheads="1"/>
          </p:cNvSpPr>
          <p:nvPr/>
        </p:nvSpPr>
        <p:spPr bwMode="auto">
          <a:xfrm>
            <a:off x="5795963" y="4149725"/>
            <a:ext cx="30972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latin typeface="Arial" panose="020B0604020202020204" pitchFamily="34" charset="0"/>
              </a:rPr>
              <a:t>Joey Barton, entinen jalkapalloilija ja valmentaja, joka tuomittiin vedonlyöntisääntöjen rikkomisesta liittyen kilpailumanipulaatioon, väittää että kilpailumanipulaatio on laajalle levinnyt jalkapallossa.</a:t>
            </a:r>
          </a:p>
          <a:p>
            <a:pPr algn="ctr" eaLnBrk="1" hangingPunct="1">
              <a:spcBef>
                <a:spcPct val="0"/>
              </a:spcBef>
              <a:buFontTx/>
              <a:buNone/>
            </a:pPr>
            <a:r>
              <a:rPr lang="en-GB" altLang="en-US" sz="1600">
                <a:latin typeface="Arial" panose="020B0604020202020204" pitchFamily="34" charset="0"/>
                <a:hlinkClick r:id="rId4"/>
              </a:rPr>
              <a:t>https://www.bbc.co.uk/sport/football/42783527</a:t>
            </a:r>
            <a:endParaRPr lang="en-GB" altLang="en-US" sz="160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a:extLst>
              <a:ext uri="{FF2B5EF4-FFF2-40B4-BE49-F238E27FC236}">
                <a16:creationId xmlns="" xmlns:a16="http://schemas.microsoft.com/office/drawing/2014/main" id="{1BDC5F2C-B1F7-4F25-A9D6-6AA58C883C1E}"/>
              </a:ext>
            </a:extLst>
          </p:cNvPr>
          <p:cNvSpPr>
            <a:spLocks noGrp="1"/>
          </p:cNvSpPr>
          <p:nvPr>
            <p:ph type="title"/>
          </p:nvPr>
        </p:nvSpPr>
        <p:spPr>
          <a:xfrm>
            <a:off x="457200" y="249238"/>
            <a:ext cx="8229600" cy="1143000"/>
          </a:xfrm>
        </p:spPr>
        <p:txBody>
          <a:bodyPr/>
          <a:lstStyle/>
          <a:p>
            <a:pPr eaLnBrk="1" hangingPunct="1"/>
            <a:r>
              <a:rPr lang="en-US" altLang="en-US" b="1"/>
              <a:t>Henkilökohtaiset tekijät: Moraalinen näkemys</a:t>
            </a:r>
            <a:endParaRPr lang="el-GR" altLang="en-US" b="1"/>
          </a:p>
        </p:txBody>
      </p:sp>
      <p:sp>
        <p:nvSpPr>
          <p:cNvPr id="36867" name="2 - Θέση περιεχομένου">
            <a:extLst>
              <a:ext uri="{FF2B5EF4-FFF2-40B4-BE49-F238E27FC236}">
                <a16:creationId xmlns="" xmlns:a16="http://schemas.microsoft.com/office/drawing/2014/main" id="{85E140D6-85DB-471A-AA5F-798D102C63E1}"/>
              </a:ext>
            </a:extLst>
          </p:cNvPr>
          <p:cNvSpPr>
            <a:spLocks noGrp="1"/>
          </p:cNvSpPr>
          <p:nvPr>
            <p:ph idx="1"/>
          </p:nvPr>
        </p:nvSpPr>
        <p:spPr>
          <a:xfrm>
            <a:off x="457200" y="1701800"/>
            <a:ext cx="4114800" cy="4248150"/>
          </a:xfrm>
        </p:spPr>
        <p:txBody>
          <a:bodyPr/>
          <a:lstStyle/>
          <a:p>
            <a:pPr eaLnBrk="1" hangingPunct="1"/>
            <a:r>
              <a:rPr lang="en-US" altLang="en-US" sz="2400"/>
              <a:t>Kilpailumanipulaatio on vastoin urheilun henkeä.</a:t>
            </a:r>
          </a:p>
          <a:p>
            <a:pPr eaLnBrk="1" hangingPunct="1"/>
            <a:r>
              <a:rPr lang="en-US" altLang="en-US" sz="2400"/>
              <a:t>Urheilijat, joilla on korkea moraali, ovat epätodennäköisiä tekemään kilpailumanipulaatiota</a:t>
            </a:r>
          </a:p>
          <a:p>
            <a:pPr eaLnBrk="1" hangingPunct="1"/>
            <a:r>
              <a:rPr lang="en-US" altLang="en-US" sz="2400"/>
              <a:t>Urheilijat, jotka eivät ole moraalisesti sitoutuneet urheilun henkeen, ovat todennäköisempiä suosumaan kilpailumanipulaatioon.</a:t>
            </a:r>
            <a:endParaRPr lang="el-GR" altLang="en-US" sz="2400"/>
          </a:p>
        </p:txBody>
      </p:sp>
      <p:sp>
        <p:nvSpPr>
          <p:cNvPr id="36868" name="TextBox 2">
            <a:extLst>
              <a:ext uri="{FF2B5EF4-FFF2-40B4-BE49-F238E27FC236}">
                <a16:creationId xmlns="" xmlns:a16="http://schemas.microsoft.com/office/drawing/2014/main" id="{71F1EC0E-C8DB-4B1F-9FB6-A94705F2F2B5}"/>
              </a:ext>
            </a:extLst>
          </p:cNvPr>
          <p:cNvSpPr txBox="1">
            <a:spLocks noChangeArrowheads="1"/>
          </p:cNvSpPr>
          <p:nvPr/>
        </p:nvSpPr>
        <p:spPr bwMode="auto">
          <a:xfrm>
            <a:off x="4572000" y="3933825"/>
            <a:ext cx="43561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latin typeface="Arial" panose="020B0604020202020204" pitchFamily="34" charset="0"/>
              </a:rPr>
              <a:t>Alhainen moraalinen sitoutuminen urheilun henkeen hevosurheiluvalmentajilla, vedonvälittäjillä, kilparatsastajilla ja hevosurheilun seuroilla Britanniassa on johtanut siihen, että on syntynyt yksi suurimmista vedonlyöntiteollisuuksista. Monet lajin parissa olevat tietävät että kilpailuja manipuloidaan ja että korruptio rehottaa, mutta kääntävät katseensa asialle.</a:t>
            </a:r>
          </a:p>
        </p:txBody>
      </p:sp>
      <p:pic>
        <p:nvPicPr>
          <p:cNvPr id="21509" name="IVIn0QKOUU4">
            <a:hlinkClick r:id="" action="ppaction://media"/>
            <a:extLst>
              <a:ext uri="{FF2B5EF4-FFF2-40B4-BE49-F238E27FC236}">
                <a16:creationId xmlns="" xmlns:a16="http://schemas.microsoft.com/office/drawing/2014/main" id="{9DF68503-C233-45AC-B667-7B38EDDBE676}"/>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716463" y="1557338"/>
            <a:ext cx="41148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50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1509"/>
                                        </p:tgtEl>
                                      </p:cBhvr>
                                    </p:cmd>
                                  </p:childTnLst>
                                </p:cTn>
                              </p:par>
                            </p:childTnLst>
                          </p:cTn>
                        </p:par>
                      </p:childTnLst>
                    </p:cTn>
                  </p:par>
                </p:childTnLst>
              </p:cTn>
              <p:nextCondLst>
                <p:cond evt="onClick" delay="0">
                  <p:tgtEl>
                    <p:spTgt spid="21509"/>
                  </p:tgtEl>
                </p:cond>
              </p:nextCondLst>
            </p:seq>
            <p:video>
              <p:cMediaNode vol="80000">
                <p:cTn id="7" fill="hold" display="0">
                  <p:stCondLst>
                    <p:cond delay="indefinite"/>
                  </p:stCondLst>
                </p:cTn>
                <p:tgtEl>
                  <p:spTgt spid="21509"/>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 xmlns:a16="http://schemas.microsoft.com/office/drawing/2014/main" id="{9705297C-B6C8-483D-9235-3868DE120A55}"/>
              </a:ext>
            </a:extLst>
          </p:cNvPr>
          <p:cNvSpPr>
            <a:spLocks noGrp="1"/>
          </p:cNvSpPr>
          <p:nvPr>
            <p:ph type="title"/>
          </p:nvPr>
        </p:nvSpPr>
        <p:spPr/>
        <p:txBody>
          <a:bodyPr/>
          <a:lstStyle/>
          <a:p>
            <a:r>
              <a:rPr lang="en-US" altLang="en-US" b="1"/>
              <a:t>Sosiaaliset tekijät: Sosiaalinen paine</a:t>
            </a:r>
            <a:endParaRPr lang="en-GB" altLang="en-US" b="1"/>
          </a:p>
        </p:txBody>
      </p:sp>
      <p:graphicFrame>
        <p:nvGraphicFramePr>
          <p:cNvPr id="4" name="Diagram 3">
            <a:extLst>
              <a:ext uri="{FF2B5EF4-FFF2-40B4-BE49-F238E27FC236}">
                <a16:creationId xmlns="" xmlns:a16="http://schemas.microsoft.com/office/drawing/2014/main" id="{04D35B83-C1D8-4B03-A905-6FF30CFEF408}"/>
              </a:ext>
            </a:extLst>
          </p:cNvPr>
          <p:cNvGraphicFramePr/>
          <p:nvPr/>
        </p:nvGraphicFramePr>
        <p:xfrm>
          <a:off x="611560" y="1957288"/>
          <a:ext cx="5904656" cy="4280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 xmlns:a16="http://schemas.microsoft.com/office/drawing/2014/main" id="{24B844B6-3538-4FDB-B34C-860B2DFFEC0C}"/>
              </a:ext>
            </a:extLst>
          </p:cNvPr>
          <p:cNvPicPr>
            <a:picLocks noChangeAspect="1"/>
          </p:cNvPicPr>
          <p:nvPr/>
        </p:nvPicPr>
        <p:blipFill>
          <a:blip r:embed="rId8" cstate="print"/>
          <a:stretch>
            <a:fillRect/>
          </a:stretch>
        </p:blipFill>
        <p:spPr>
          <a:xfrm>
            <a:off x="6732240" y="1863156"/>
            <a:ext cx="2283098" cy="1853876"/>
          </a:xfrm>
          <a:prstGeom prst="ellipse">
            <a:avLst/>
          </a:prstGeom>
          <a:ln>
            <a:noFill/>
          </a:ln>
          <a:effectLst>
            <a:softEdge rad="112500"/>
          </a:effectLst>
        </p:spPr>
      </p:pic>
      <p:pic>
        <p:nvPicPr>
          <p:cNvPr id="8" name="Picture 7">
            <a:extLst>
              <a:ext uri="{FF2B5EF4-FFF2-40B4-BE49-F238E27FC236}">
                <a16:creationId xmlns="" xmlns:a16="http://schemas.microsoft.com/office/drawing/2014/main" id="{98AA49A7-8898-4698-A078-7220868E5D24}"/>
              </a:ext>
            </a:extLst>
          </p:cNvPr>
          <p:cNvPicPr>
            <a:picLocks noChangeAspect="1"/>
          </p:cNvPicPr>
          <p:nvPr/>
        </p:nvPicPr>
        <p:blipFill>
          <a:blip r:embed="rId9" cstate="print"/>
          <a:stretch>
            <a:fillRect/>
          </a:stretch>
        </p:blipFill>
        <p:spPr>
          <a:xfrm>
            <a:off x="6708913" y="4091735"/>
            <a:ext cx="2283098" cy="1281481"/>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a:extLst>
              <a:ext uri="{FF2B5EF4-FFF2-40B4-BE49-F238E27FC236}">
                <a16:creationId xmlns="" xmlns:a16="http://schemas.microsoft.com/office/drawing/2014/main" id="{5D5E8852-9F58-4DD8-A493-BBE8F000391B}"/>
              </a:ext>
            </a:extLst>
          </p:cNvPr>
          <p:cNvSpPr>
            <a:spLocks noGrp="1"/>
          </p:cNvSpPr>
          <p:nvPr>
            <p:ph type="title"/>
          </p:nvPr>
        </p:nvSpPr>
        <p:spPr/>
        <p:txBody>
          <a:bodyPr/>
          <a:lstStyle/>
          <a:p>
            <a:pPr eaLnBrk="1" hangingPunct="1"/>
            <a:r>
              <a:rPr lang="en-US" altLang="en-US" b="1"/>
              <a:t>Sosiaaliset tekijät: Koetut normit</a:t>
            </a:r>
            <a:endParaRPr lang="el-GR" altLang="en-US" b="1"/>
          </a:p>
        </p:txBody>
      </p:sp>
      <p:sp>
        <p:nvSpPr>
          <p:cNvPr id="40963" name="2 - Θέση περιεχομένου">
            <a:extLst>
              <a:ext uri="{FF2B5EF4-FFF2-40B4-BE49-F238E27FC236}">
                <a16:creationId xmlns="" xmlns:a16="http://schemas.microsoft.com/office/drawing/2014/main" id="{9CC577BF-BB36-4E73-B659-37053E5F3359}"/>
              </a:ext>
            </a:extLst>
          </p:cNvPr>
          <p:cNvSpPr>
            <a:spLocks noGrp="1"/>
          </p:cNvSpPr>
          <p:nvPr>
            <p:ph idx="1"/>
          </p:nvPr>
        </p:nvSpPr>
        <p:spPr>
          <a:xfrm>
            <a:off x="457200" y="1600200"/>
            <a:ext cx="4906963" cy="4525963"/>
          </a:xfrm>
        </p:spPr>
        <p:txBody>
          <a:bodyPr/>
          <a:lstStyle/>
          <a:p>
            <a:pPr eaLnBrk="1" hangingPunct="1"/>
            <a:r>
              <a:rPr lang="en-US" altLang="en-US" sz="2800"/>
              <a:t>Suosiiko kulttuuri kilpailumanipulaatiota? </a:t>
            </a:r>
          </a:p>
          <a:p>
            <a:pPr eaLnBrk="1" hangingPunct="1"/>
            <a:r>
              <a:rPr lang="en-US" altLang="en-US" sz="2800"/>
              <a:t>Käsitys kilpailumanipulaatiosta hyväksyttynä käytöksenä</a:t>
            </a:r>
          </a:p>
          <a:p>
            <a:pPr lvl="1" eaLnBrk="1" hangingPunct="1"/>
            <a:r>
              <a:rPr lang="en-US" altLang="en-US" sz="2400"/>
              <a:t>Hyväksytty urheilutoimijoiden keskuudessa</a:t>
            </a:r>
          </a:p>
          <a:p>
            <a:pPr lvl="1" eaLnBrk="1" hangingPunct="1"/>
            <a:r>
              <a:rPr lang="en-US" altLang="en-US" sz="2400"/>
              <a:t>Hyväksytty lähipiirin keskuudessa</a:t>
            </a:r>
          </a:p>
          <a:p>
            <a:pPr lvl="1" eaLnBrk="1" hangingPunct="1"/>
            <a:r>
              <a:rPr lang="en-US" altLang="en-US" sz="2400"/>
              <a:t>Kilpailumanipulaation yleisyys</a:t>
            </a:r>
          </a:p>
          <a:p>
            <a:pPr eaLnBrk="1" hangingPunct="1"/>
            <a:endParaRPr lang="en-US" altLang="en-US" sz="2800"/>
          </a:p>
          <a:p>
            <a:pPr eaLnBrk="1" hangingPunct="1"/>
            <a:endParaRPr lang="el-GR" altLang="en-US" sz="2800"/>
          </a:p>
        </p:txBody>
      </p:sp>
      <p:sp>
        <p:nvSpPr>
          <p:cNvPr id="40964" name="Rectangle 4">
            <a:extLst>
              <a:ext uri="{FF2B5EF4-FFF2-40B4-BE49-F238E27FC236}">
                <a16:creationId xmlns="" xmlns:a16="http://schemas.microsoft.com/office/drawing/2014/main" id="{F39C83E1-1FB7-4549-82FA-2282387225B5}"/>
              </a:ext>
            </a:extLst>
          </p:cNvPr>
          <p:cNvSpPr>
            <a:spLocks noChangeArrowheads="1"/>
          </p:cNvSpPr>
          <p:nvPr/>
        </p:nvSpPr>
        <p:spPr bwMode="auto">
          <a:xfrm>
            <a:off x="5364163" y="3914775"/>
            <a:ext cx="3632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400">
                <a:latin typeface="Arial" panose="020B0604020202020204" pitchFamily="34" charset="0"/>
              </a:rPr>
              <a:t>Jalkapallon pimeä puoli: Salassa otettu kuvamatieriaali paljastaa kilpailumanipulaatiotarjouksen Ghanassa. </a:t>
            </a:r>
          </a:p>
        </p:txBody>
      </p:sp>
      <p:pic>
        <p:nvPicPr>
          <p:cNvPr id="23557" name="rQntuE_lqx0">
            <a:hlinkClick r:id="" action="ppaction://media"/>
            <a:extLst>
              <a:ext uri="{FF2B5EF4-FFF2-40B4-BE49-F238E27FC236}">
                <a16:creationId xmlns="" xmlns:a16="http://schemas.microsoft.com/office/drawing/2014/main" id="{4A05AD6F-5E87-4835-AD28-CA3072AACB3B}"/>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5219700" y="1736725"/>
            <a:ext cx="3776663"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 xmlns:a16="http://schemas.microsoft.com/office/drawing/2014/main" id="{A0245884-F691-4594-8591-5971C6D33C4F}"/>
              </a:ext>
            </a:extLst>
          </p:cNvPr>
          <p:cNvPicPr>
            <a:picLocks noChangeAspect="1"/>
          </p:cNvPicPr>
          <p:nvPr/>
        </p:nvPicPr>
        <p:blipFill>
          <a:blip r:embed="rId5"/>
          <a:stretch>
            <a:fillRect/>
          </a:stretch>
        </p:blipFill>
        <p:spPr>
          <a:xfrm>
            <a:off x="5940425" y="4713288"/>
            <a:ext cx="2663825" cy="14986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55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3557"/>
                                        </p:tgtEl>
                                      </p:cBhvr>
                                    </p:cmd>
                                  </p:childTnLst>
                                </p:cTn>
                              </p:par>
                            </p:childTnLst>
                          </p:cTn>
                        </p:par>
                      </p:childTnLst>
                    </p:cTn>
                  </p:par>
                </p:childTnLst>
              </p:cTn>
              <p:nextCondLst>
                <p:cond evt="onClick" delay="0">
                  <p:tgtEl>
                    <p:spTgt spid="23557"/>
                  </p:tgtEl>
                </p:cond>
              </p:nextCondLst>
            </p:seq>
            <p:video>
              <p:cMediaNode vol="80000">
                <p:cTn id="7" fill="hold" display="0">
                  <p:stCondLst>
                    <p:cond delay="indefinite"/>
                  </p:stCondLst>
                </p:cTn>
                <p:tgtEl>
                  <p:spTgt spid="23557"/>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 xmlns:a16="http://schemas.microsoft.com/office/drawing/2014/main" id="{9BB04AC3-B017-4092-B3F3-46D1C7BFB7C7}"/>
              </a:ext>
            </a:extLst>
          </p:cNvPr>
          <p:cNvSpPr>
            <a:spLocks noGrp="1"/>
          </p:cNvSpPr>
          <p:nvPr>
            <p:ph type="title"/>
          </p:nvPr>
        </p:nvSpPr>
        <p:spPr/>
        <p:txBody>
          <a:bodyPr/>
          <a:lstStyle/>
          <a:p>
            <a:r>
              <a:rPr lang="en-GB" altLang="el-GR" b="1"/>
              <a:t>Luettavaa aiheesta:</a:t>
            </a:r>
          </a:p>
        </p:txBody>
      </p:sp>
      <p:sp>
        <p:nvSpPr>
          <p:cNvPr id="43011" name="Content Placeholder 2">
            <a:extLst>
              <a:ext uri="{FF2B5EF4-FFF2-40B4-BE49-F238E27FC236}">
                <a16:creationId xmlns="" xmlns:a16="http://schemas.microsoft.com/office/drawing/2014/main" id="{C10FEE88-EC6B-4057-8D0A-59B804E23298}"/>
              </a:ext>
            </a:extLst>
          </p:cNvPr>
          <p:cNvSpPr>
            <a:spLocks noGrp="1"/>
          </p:cNvSpPr>
          <p:nvPr>
            <p:ph idx="1"/>
          </p:nvPr>
        </p:nvSpPr>
        <p:spPr/>
        <p:txBody>
          <a:bodyPr/>
          <a:lstStyle/>
          <a:p>
            <a:r>
              <a:rPr lang="en-GB" altLang="el-GR" sz="1600"/>
              <a:t>Chappelet, J-L. (2015). The Olympic Fight Against Match-Fixing. </a:t>
            </a:r>
            <a:r>
              <a:rPr lang="en-GB" altLang="el-GR" sz="1600" i="1"/>
              <a:t>Cultures, Commerce, Media, Politics</a:t>
            </a:r>
            <a:r>
              <a:rPr lang="en-GB" altLang="el-GR" sz="1600"/>
              <a:t>. 18 (10): 1260-1272.</a:t>
            </a:r>
          </a:p>
          <a:p>
            <a:endParaRPr lang="en-GB" altLang="el-GR" sz="1600"/>
          </a:p>
          <a:p>
            <a:r>
              <a:rPr lang="en-GB" altLang="el-GR" sz="1600"/>
              <a:t>Gibson, O., Mitchell, K. and Carpenter, L. (2016). Olympic boxing corruption alive and well, says official as rows continue. [Online]. Last accessed, 27</a:t>
            </a:r>
            <a:r>
              <a:rPr lang="en-GB" altLang="el-GR" sz="1600" baseline="30000"/>
              <a:t>th</a:t>
            </a:r>
            <a:r>
              <a:rPr lang="en-GB" altLang="el-GR" sz="1600"/>
              <a:t> March 2019 at: </a:t>
            </a:r>
            <a:r>
              <a:rPr lang="en-GB" altLang="el-GR" sz="1600">
                <a:hlinkClick r:id="rId2"/>
              </a:rPr>
              <a:t>https://www.theguardian.com/sport/2016/aug/16/michael-conlan-accuses-boxings-ruling-body-after-being-cheated-in-defeat</a:t>
            </a:r>
            <a:endParaRPr lang="en-GB" altLang="el-GR" sz="1600"/>
          </a:p>
          <a:p>
            <a:endParaRPr lang="en-GB" altLang="el-GR" sz="1600"/>
          </a:p>
          <a:p>
            <a:r>
              <a:rPr lang="en-GB" altLang="el-GR" sz="1600"/>
              <a:t>Haberfield, M. R. and Sheehan, D. (2013). </a:t>
            </a:r>
            <a:r>
              <a:rPr lang="en-GB" altLang="el-GR" sz="1600" i="1"/>
              <a:t>Match-Fixing in International Sports: Existing Processes, Law Enforcement and Prevention Strategies</a:t>
            </a:r>
            <a:r>
              <a:rPr lang="en-GB" altLang="el-GR" sz="1600"/>
              <a:t>. London: Springer International Publishing.</a:t>
            </a:r>
          </a:p>
          <a:p>
            <a:endParaRPr lang="en-GB" altLang="el-GR" sz="1600"/>
          </a:p>
          <a:p>
            <a:r>
              <a:rPr lang="en-GB" altLang="el-GR" sz="1600"/>
              <a:t>Magowan, A. (2018). Tennis match-fixing: ‘Tsunami’ of corruption at lower levels says report. [Online]. Last accessed, 27</a:t>
            </a:r>
            <a:r>
              <a:rPr lang="en-GB" altLang="el-GR" sz="1600" baseline="30000"/>
              <a:t>th</a:t>
            </a:r>
            <a:r>
              <a:rPr lang="en-GB" altLang="el-GR" sz="1600"/>
              <a:t> March 2019 at: </a:t>
            </a:r>
            <a:r>
              <a:rPr lang="en-GB" altLang="el-GR" sz="1600">
                <a:hlinkClick r:id="rId3"/>
              </a:rPr>
              <a:t>https://www.bbc.co.uk/sport/tennis/43894806</a:t>
            </a:r>
            <a:endParaRPr lang="en-GB" altLang="el-GR" sz="1600"/>
          </a:p>
          <a:p>
            <a:endParaRPr lang="en-GB" altLang="el-GR" sz="1600"/>
          </a:p>
          <a:p>
            <a:r>
              <a:rPr lang="en-GB" altLang="el-GR" sz="1600"/>
              <a:t>McNamme, M. (2013). The Integrity of Sport: Unregulated Gambling, Match Fixing and Corruption. </a:t>
            </a:r>
            <a:r>
              <a:rPr lang="en-GB" altLang="el-GR" sz="1600" i="1"/>
              <a:t>Sport, Ethics and Philosophy</a:t>
            </a:r>
            <a:r>
              <a:rPr lang="en-GB" altLang="el-GR" sz="1600"/>
              <a:t>. 7 (2): 173-174.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 xmlns:a16="http://schemas.microsoft.com/office/drawing/2014/main" id="{EED93D4D-FCA6-4675-9A28-242B313109FE}"/>
              </a:ext>
            </a:extLst>
          </p:cNvPr>
          <p:cNvSpPr>
            <a:spLocks noGrp="1"/>
          </p:cNvSpPr>
          <p:nvPr>
            <p:ph type="title"/>
          </p:nvPr>
        </p:nvSpPr>
        <p:spPr/>
        <p:txBody>
          <a:bodyPr/>
          <a:lstStyle/>
          <a:p>
            <a:r>
              <a:rPr lang="en-GB" altLang="en-US" b="1"/>
              <a:t>Luettavaa aiheesta:</a:t>
            </a:r>
          </a:p>
        </p:txBody>
      </p:sp>
      <p:sp>
        <p:nvSpPr>
          <p:cNvPr id="44035" name="Content Placeholder 2">
            <a:extLst>
              <a:ext uri="{FF2B5EF4-FFF2-40B4-BE49-F238E27FC236}">
                <a16:creationId xmlns="" xmlns:a16="http://schemas.microsoft.com/office/drawing/2014/main" id="{0A72E509-EDB7-4CBB-A57C-FBEC66D1F0D6}"/>
              </a:ext>
            </a:extLst>
          </p:cNvPr>
          <p:cNvSpPr>
            <a:spLocks noGrp="1"/>
          </p:cNvSpPr>
          <p:nvPr>
            <p:ph idx="1"/>
          </p:nvPr>
        </p:nvSpPr>
        <p:spPr/>
        <p:txBody>
          <a:bodyPr/>
          <a:lstStyle/>
          <a:p>
            <a:r>
              <a:rPr lang="en-GB" altLang="en-US" sz="1800"/>
              <a:t>Den Nieuwenboer, N.A. &amp; Kaptein, M. (2008) Spiralling Down into Corruption: A Dynamic Analysis of the Social Identity Processes that Cause Corruption in Organisations to Grow. </a:t>
            </a:r>
            <a:r>
              <a:rPr lang="en-GB" altLang="en-US" sz="1800" i="1"/>
              <a:t>Journal of Business Ethics.</a:t>
            </a:r>
            <a:r>
              <a:rPr lang="en-GB" altLang="en-US" sz="1800"/>
              <a:t> 83(2):133-146</a:t>
            </a:r>
          </a:p>
          <a:p>
            <a:r>
              <a:rPr lang="en-GB" altLang="en-US" sz="1800"/>
              <a:t>Lim, M., Bowden-Jones, H., Salinas, M., Price, J., Goodwin, G., Geddes, J. and Rogers, R. (2017). The experience of gambling problems in British professional footballers: a preliminary qualitative study. </a:t>
            </a:r>
            <a:r>
              <a:rPr lang="en-GB" altLang="en-US" sz="1800" i="1"/>
              <a:t>Addiction Research and Theory</a:t>
            </a:r>
            <a:r>
              <a:rPr lang="en-GB" altLang="en-US" sz="1800"/>
              <a:t>. 25 (2): 129-138.</a:t>
            </a:r>
          </a:p>
          <a:p>
            <a:r>
              <a:rPr lang="en-GB" altLang="en-US" sz="1800"/>
              <a:t>Masters, A. (2015). Corruption in sport: From the playing field to the field of policy. </a:t>
            </a:r>
            <a:r>
              <a:rPr lang="en-GB" altLang="en-US" sz="1800" i="1"/>
              <a:t>Policy and Society</a:t>
            </a:r>
            <a:r>
              <a:rPr lang="en-GB" altLang="en-US" sz="1800"/>
              <a:t>. 34 (2): 111-123.</a:t>
            </a:r>
          </a:p>
          <a:p>
            <a:r>
              <a:rPr lang="en-GB" altLang="en-US" sz="1800"/>
              <a:t>Oliver, B. (2015). Sports cheats have been at it for years: it’s always about greed and politics. [Online]. Last accessed, 28</a:t>
            </a:r>
            <a:r>
              <a:rPr lang="en-GB" altLang="en-US" sz="1800" baseline="30000"/>
              <a:t>th</a:t>
            </a:r>
            <a:r>
              <a:rPr lang="en-GB" altLang="en-US" sz="1800"/>
              <a:t> March 2019 at: </a:t>
            </a:r>
            <a:r>
              <a:rPr lang="en-GB" altLang="en-US" sz="1800">
                <a:hlinkClick r:id="rId2"/>
              </a:rPr>
              <a:t>https://www.theguardian.com/sport/2015/nov/15/sports-cheats-greed-politics-athletics-iaaf</a:t>
            </a:r>
            <a:endParaRPr lang="en-GB" altLang="en-US" sz="1800"/>
          </a:p>
          <a:p>
            <a:r>
              <a:rPr lang="en-GB" altLang="en-US" sz="1800"/>
              <a:t>Treisman, D. (2000) The causes of corruption: a cross-national study. </a:t>
            </a:r>
            <a:r>
              <a:rPr lang="en-GB" altLang="en-US" sz="1800" i="1"/>
              <a:t>Journal of Public Economics</a:t>
            </a:r>
            <a:r>
              <a:rPr lang="en-GB" altLang="en-US" sz="1800"/>
              <a:t>. 76(2000):399-457</a:t>
            </a:r>
          </a:p>
          <a:p>
            <a:endParaRPr lang="en-GB"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1 - Τίτλος">
            <a:extLst>
              <a:ext uri="{FF2B5EF4-FFF2-40B4-BE49-F238E27FC236}">
                <a16:creationId xmlns="" xmlns:a16="http://schemas.microsoft.com/office/drawing/2014/main" id="{5EABB84E-20EF-4C1F-8CB9-1C381B26898E}"/>
              </a:ext>
            </a:extLst>
          </p:cNvPr>
          <p:cNvSpPr>
            <a:spLocks noGrp="1"/>
          </p:cNvSpPr>
          <p:nvPr>
            <p:ph type="title"/>
          </p:nvPr>
        </p:nvSpPr>
        <p:spPr/>
        <p:txBody>
          <a:bodyPr/>
          <a:lstStyle/>
          <a:p>
            <a:pPr eaLnBrk="1" hangingPunct="1"/>
            <a:r>
              <a:rPr lang="en-US" altLang="en-US" b="1"/>
              <a:t>Mitä kilpailumanipulaatio on?</a:t>
            </a:r>
            <a:endParaRPr lang="el-GR" altLang="en-US" b="1"/>
          </a:p>
        </p:txBody>
      </p:sp>
      <p:sp>
        <p:nvSpPr>
          <p:cNvPr id="16387" name="2 - Θέση περιεχομένου">
            <a:extLst>
              <a:ext uri="{FF2B5EF4-FFF2-40B4-BE49-F238E27FC236}">
                <a16:creationId xmlns="" xmlns:a16="http://schemas.microsoft.com/office/drawing/2014/main" id="{4F7D631E-12C9-4071-8903-2DC4AEE7449B}"/>
              </a:ext>
            </a:extLst>
          </p:cNvPr>
          <p:cNvSpPr>
            <a:spLocks noGrp="1"/>
          </p:cNvSpPr>
          <p:nvPr>
            <p:ph idx="1"/>
          </p:nvPr>
        </p:nvSpPr>
        <p:spPr>
          <a:xfrm>
            <a:off x="457200" y="1341438"/>
            <a:ext cx="8229600" cy="4525962"/>
          </a:xfrm>
        </p:spPr>
        <p:txBody>
          <a:bodyPr/>
          <a:lstStyle/>
          <a:p>
            <a:pPr eaLnBrk="1" hangingPunct="1"/>
            <a:r>
              <a:rPr lang="en-GB" altLang="en-US" sz="2800" b="1">
                <a:ea typeface="Courier"/>
                <a:cs typeface="Calibri" panose="020F0502020204030204" pitchFamily="34" charset="0"/>
                <a:sym typeface="Wingdings" panose="05000000000000000000" pitchFamily="2" charset="2"/>
              </a:rPr>
              <a:t>Kilpailumanipulaatio </a:t>
            </a:r>
            <a:r>
              <a:rPr lang="en-GB" altLang="en-US" sz="2800">
                <a:ea typeface="Courier"/>
                <a:cs typeface="Calibri" panose="020F0502020204030204" pitchFamily="34" charset="0"/>
                <a:sym typeface="Wingdings" panose="05000000000000000000" pitchFamily="2" charset="2"/>
              </a:rPr>
              <a:t>on määritelty teoksi, jossa vaikutetaan kilpailun kulkuun tai lopputulokseen tavoitteena saavuttaa henkilökohtaista, urheilullista tai rahallista hyötyä. </a:t>
            </a:r>
          </a:p>
          <a:p>
            <a:r>
              <a:rPr lang="en-GB" altLang="en-US" sz="2800" b="1">
                <a:ea typeface="Courier"/>
                <a:cs typeface="Calibri" panose="020F0502020204030204" pitchFamily="34" charset="0"/>
                <a:sym typeface="Wingdings" panose="05000000000000000000" pitchFamily="2" charset="2"/>
              </a:rPr>
              <a:t>SUEK: </a:t>
            </a:r>
            <a:r>
              <a:rPr lang="fi-FI" altLang="fi-FI" sz="2800">
                <a:ea typeface="Courier"/>
                <a:cs typeface="Calibri" panose="020F0502020204030204" pitchFamily="34" charset="0"/>
              </a:rPr>
              <a:t>Kilpailumanipulaatio tarkoittaa vaikuttamista kilpailun tai ottelun kulkuun tai lopputulokseen. Vaikuttaminen on tarkoituksellista tai vääristävää, ja tavoitteena on saada kohtuuttomasti hyötyä itselle tai muille.</a:t>
            </a:r>
            <a:endParaRPr lang="en-GB" altLang="en-US" sz="2800" b="1">
              <a:ea typeface="Courier"/>
              <a:cs typeface="Calibri" panose="020F0502020204030204" pitchFamily="34" charset="0"/>
              <a:sym typeface="Wingdings" panose="05000000000000000000" pitchFamily="2" charset="2"/>
            </a:endParaRPr>
          </a:p>
          <a:p>
            <a:pPr eaLnBrk="1" hangingPunct="1"/>
            <a:r>
              <a:rPr lang="en-US" altLang="en-US" sz="2800" b="1">
                <a:ea typeface="Courier"/>
                <a:cs typeface="Calibri" panose="020F0502020204030204" pitchFamily="34" charset="0"/>
              </a:rPr>
              <a:t>Kilpailumanipulaatio </a:t>
            </a:r>
            <a:r>
              <a:rPr lang="en-US" altLang="en-US" sz="2800">
                <a:ea typeface="Courier"/>
                <a:cs typeface="Calibri" panose="020F0502020204030204" pitchFamily="34" charset="0"/>
              </a:rPr>
              <a:t>rikkoo urheilun sääntöjä ja usein myös lakia. </a:t>
            </a:r>
            <a:endParaRPr lang="el-GR" altLang="en-US" sz="2800">
              <a:ea typeface="Courier"/>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Τίτλος">
            <a:extLst>
              <a:ext uri="{FF2B5EF4-FFF2-40B4-BE49-F238E27FC236}">
                <a16:creationId xmlns="" xmlns:a16="http://schemas.microsoft.com/office/drawing/2014/main" id="{393CDE1A-42C2-467E-A889-48E9DF0B43B0}"/>
              </a:ext>
            </a:extLst>
          </p:cNvPr>
          <p:cNvSpPr>
            <a:spLocks noGrp="1"/>
          </p:cNvSpPr>
          <p:nvPr>
            <p:ph type="title"/>
          </p:nvPr>
        </p:nvSpPr>
        <p:spPr/>
        <p:txBody>
          <a:bodyPr/>
          <a:lstStyle/>
          <a:p>
            <a:pPr eaLnBrk="1" hangingPunct="1"/>
            <a:r>
              <a:rPr lang="en-US" altLang="en-US" b="1"/>
              <a:t>Kilpailumanipulaation tavat</a:t>
            </a:r>
            <a:endParaRPr lang="el-GR" altLang="en-US" b="1"/>
          </a:p>
        </p:txBody>
      </p:sp>
      <p:sp>
        <p:nvSpPr>
          <p:cNvPr id="18435" name="2 - Θέση περιεχομένου">
            <a:extLst>
              <a:ext uri="{FF2B5EF4-FFF2-40B4-BE49-F238E27FC236}">
                <a16:creationId xmlns="" xmlns:a16="http://schemas.microsoft.com/office/drawing/2014/main" id="{FEAED7B6-C9A2-4DF8-AE0F-C18CA105D634}"/>
              </a:ext>
            </a:extLst>
          </p:cNvPr>
          <p:cNvSpPr>
            <a:spLocks noGrp="1"/>
          </p:cNvSpPr>
          <p:nvPr>
            <p:ph idx="1"/>
          </p:nvPr>
        </p:nvSpPr>
        <p:spPr>
          <a:xfrm>
            <a:off x="457200" y="1600200"/>
            <a:ext cx="5051425" cy="4525963"/>
          </a:xfrm>
        </p:spPr>
        <p:txBody>
          <a:bodyPr/>
          <a:lstStyle/>
          <a:p>
            <a:pPr eaLnBrk="1" hangingPunct="1"/>
            <a:r>
              <a:rPr lang="en-US" altLang="en-US" b="1"/>
              <a:t>“Tankkaaminen”</a:t>
            </a:r>
            <a:r>
              <a:rPr lang="en-US" altLang="en-US"/>
              <a:t> – Kilpailijan t</a:t>
            </a:r>
            <a:r>
              <a:rPr lang="en-GB" altLang="en-US">
                <a:ea typeface="Courier"/>
                <a:cs typeface="Courier"/>
              </a:rPr>
              <a:t>ahallinen alisuoriutuminen,  vetäytyminen kilpailusta tai keskeyttäminen urheilullisen edun saavuttamiseksi. </a:t>
            </a:r>
            <a:endParaRPr lang="el-GR" altLang="en-US"/>
          </a:p>
          <a:p>
            <a:pPr eaLnBrk="1" hangingPunct="1"/>
            <a:r>
              <a:rPr lang="en-US" altLang="en-US" b="1"/>
              <a:t>Oletko nähnyt “tankkaamista”?</a:t>
            </a:r>
          </a:p>
          <a:p>
            <a:pPr eaLnBrk="1" hangingPunct="1"/>
            <a:endParaRPr lang="el-GR" altLang="en-US"/>
          </a:p>
        </p:txBody>
      </p:sp>
      <p:pic>
        <p:nvPicPr>
          <p:cNvPr id="18436" name="Picture 2">
            <a:extLst>
              <a:ext uri="{FF2B5EF4-FFF2-40B4-BE49-F238E27FC236}">
                <a16:creationId xmlns="" xmlns:a16="http://schemas.microsoft.com/office/drawing/2014/main" id="{8E6848E0-EB28-49A6-A369-DC07F5A74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773238"/>
            <a:ext cx="32019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3">
            <a:extLst>
              <a:ext uri="{FF2B5EF4-FFF2-40B4-BE49-F238E27FC236}">
                <a16:creationId xmlns="" xmlns:a16="http://schemas.microsoft.com/office/drawing/2014/main" id="{689AD964-CEDF-416F-9E93-E587A3238CD7}"/>
              </a:ext>
            </a:extLst>
          </p:cNvPr>
          <p:cNvSpPr>
            <a:spLocks noChangeArrowheads="1"/>
          </p:cNvSpPr>
          <p:nvPr/>
        </p:nvSpPr>
        <p:spPr bwMode="auto">
          <a:xfrm>
            <a:off x="5651500" y="3644900"/>
            <a:ext cx="32019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a:latin typeface="Arial" panose="020B0604020202020204" pitchFamily="34" charset="0"/>
              </a:rPr>
              <a:t>BBC:n juttu tenniksen kilpailumanipulaatiosta, jossa Nick Kyrgiosiin kohdistunut epäily:  </a:t>
            </a:r>
            <a:br>
              <a:rPr lang="en-GB" altLang="en-US" sz="1800">
                <a:latin typeface="Arial" panose="020B0604020202020204" pitchFamily="34" charset="0"/>
              </a:rPr>
            </a:br>
            <a:r>
              <a:rPr lang="en-GB" altLang="en-US" sz="1800">
                <a:latin typeface="Arial" panose="020B0604020202020204" pitchFamily="34" charset="0"/>
              </a:rPr>
              <a:t/>
            </a:r>
            <a:br>
              <a:rPr lang="en-GB" altLang="en-US" sz="1800">
                <a:latin typeface="Arial" panose="020B0604020202020204" pitchFamily="34" charset="0"/>
              </a:rPr>
            </a:br>
            <a:r>
              <a:rPr lang="en-GB" altLang="en-US" sz="1800">
                <a:latin typeface="Arial" panose="020B0604020202020204" pitchFamily="34" charset="0"/>
                <a:hlinkClick r:id="rId4"/>
              </a:rPr>
              <a:t>https://www.bbc.co.uk/sport/tennis/43880329</a:t>
            </a:r>
            <a:endParaRPr lang="en-GB" altLang="en-US" sz="1800">
              <a:latin typeface="Arial" panose="020B0604020202020204" pitchFamily="34" charset="0"/>
            </a:endParaRPr>
          </a:p>
          <a:p>
            <a:pPr eaLnBrk="1" hangingPunct="1">
              <a:spcBef>
                <a:spcPct val="0"/>
              </a:spcBef>
              <a:buFontTx/>
              <a:buNone/>
            </a:pPr>
            <a:endParaRPr lang="en-GB" altLang="en-US" sz="180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a:extLst>
              <a:ext uri="{FF2B5EF4-FFF2-40B4-BE49-F238E27FC236}">
                <a16:creationId xmlns="" xmlns:a16="http://schemas.microsoft.com/office/drawing/2014/main" id="{2A4BE4A7-0D2F-484B-A0BE-DD8658D1A763}"/>
              </a:ext>
            </a:extLst>
          </p:cNvPr>
          <p:cNvSpPr>
            <a:spLocks noGrp="1"/>
          </p:cNvSpPr>
          <p:nvPr>
            <p:ph type="title"/>
          </p:nvPr>
        </p:nvSpPr>
        <p:spPr/>
        <p:txBody>
          <a:bodyPr/>
          <a:lstStyle/>
          <a:p>
            <a:pPr eaLnBrk="1" hangingPunct="1"/>
            <a:r>
              <a:rPr lang="en-US" altLang="en-US" b="1"/>
              <a:t>Kilpailumanipulaation tavat</a:t>
            </a:r>
            <a:endParaRPr lang="el-GR" altLang="en-US" b="1"/>
          </a:p>
        </p:txBody>
      </p:sp>
      <p:sp>
        <p:nvSpPr>
          <p:cNvPr id="28675" name="2 - Θέση περιεχομένου">
            <a:extLst>
              <a:ext uri="{FF2B5EF4-FFF2-40B4-BE49-F238E27FC236}">
                <a16:creationId xmlns="" xmlns:a16="http://schemas.microsoft.com/office/drawing/2014/main" id="{C4C68B8F-0927-4B8F-BBCC-A1C168CC65AB}"/>
              </a:ext>
            </a:extLst>
          </p:cNvPr>
          <p:cNvSpPr>
            <a:spLocks noGrp="1"/>
          </p:cNvSpPr>
          <p:nvPr>
            <p:ph idx="1"/>
          </p:nvPr>
        </p:nvSpPr>
        <p:spPr>
          <a:xfrm>
            <a:off x="323850" y="1600200"/>
            <a:ext cx="4852988" cy="4924425"/>
          </a:xfrm>
        </p:spPr>
        <p:txBody>
          <a:bodyPr/>
          <a:lstStyle/>
          <a:p>
            <a:pPr eaLnBrk="1" hangingPunct="1">
              <a:defRPr/>
            </a:pPr>
            <a:r>
              <a:rPr lang="en-US" altLang="en-US" sz="2400" b="1" dirty="0" err="1"/>
              <a:t>Tilannemanipulaatio</a:t>
            </a:r>
            <a:r>
              <a:rPr lang="en-US" altLang="en-US" sz="2400" dirty="0"/>
              <a:t> – </a:t>
            </a:r>
            <a:r>
              <a:rPr lang="en-US" altLang="en-US" sz="2400" dirty="0" err="1"/>
              <a:t>Yksittäisen</a:t>
            </a:r>
            <a:r>
              <a:rPr lang="en-US" altLang="en-US" sz="2400" dirty="0"/>
              <a:t> </a:t>
            </a:r>
            <a:r>
              <a:rPr lang="en-US" altLang="en-US" sz="2400" dirty="0" err="1"/>
              <a:t>hetken</a:t>
            </a:r>
            <a:r>
              <a:rPr lang="en-US" altLang="en-US" sz="2400" dirty="0"/>
              <a:t> </a:t>
            </a:r>
            <a:r>
              <a:rPr lang="en-US" altLang="en-US" sz="2400" dirty="0" err="1"/>
              <a:t>pelaaminen</a:t>
            </a:r>
            <a:r>
              <a:rPr lang="en-US" altLang="en-US" sz="2400" dirty="0"/>
              <a:t> </a:t>
            </a:r>
            <a:r>
              <a:rPr lang="en-US" altLang="en-US" sz="2400" dirty="0" err="1"/>
              <a:t>tavalla</a:t>
            </a:r>
            <a:r>
              <a:rPr lang="en-US" altLang="en-US" sz="2400" dirty="0"/>
              <a:t>, </a:t>
            </a:r>
            <a:r>
              <a:rPr lang="en-US" altLang="en-US" sz="2400" dirty="0" err="1"/>
              <a:t>että</a:t>
            </a:r>
            <a:r>
              <a:rPr lang="en-US" altLang="en-US" sz="2400" dirty="0"/>
              <a:t> </a:t>
            </a:r>
            <a:r>
              <a:rPr lang="en-US" altLang="en-US" sz="2400" dirty="0" err="1"/>
              <a:t>vedonlyöjät</a:t>
            </a:r>
            <a:r>
              <a:rPr lang="en-US" altLang="en-US" sz="2400" dirty="0"/>
              <a:t> </a:t>
            </a:r>
            <a:r>
              <a:rPr lang="en-US" altLang="en-US" sz="2400" dirty="0" err="1"/>
              <a:t>voivat</a:t>
            </a:r>
            <a:r>
              <a:rPr lang="en-US" altLang="en-US" sz="2400" dirty="0"/>
              <a:t> </a:t>
            </a:r>
            <a:r>
              <a:rPr lang="en-US" altLang="en-US" sz="2400" dirty="0" err="1"/>
              <a:t>lyödä</a:t>
            </a:r>
            <a:r>
              <a:rPr lang="en-US" altLang="en-US" sz="2400" dirty="0"/>
              <a:t> </a:t>
            </a:r>
            <a:r>
              <a:rPr lang="en-US" altLang="en-US" sz="2400" dirty="0" err="1"/>
              <a:t>siitä</a:t>
            </a:r>
            <a:r>
              <a:rPr lang="en-US" altLang="en-US" sz="2400" dirty="0"/>
              <a:t> </a:t>
            </a:r>
            <a:r>
              <a:rPr lang="en-US" altLang="en-US" sz="2400" dirty="0" err="1"/>
              <a:t>vetoa</a:t>
            </a:r>
            <a:r>
              <a:rPr lang="en-US" altLang="en-US" sz="2400" dirty="0"/>
              <a:t>.</a:t>
            </a:r>
          </a:p>
          <a:p>
            <a:pPr eaLnBrk="1" hangingPunct="1">
              <a:defRPr/>
            </a:pPr>
            <a:r>
              <a:rPr lang="en-US" altLang="en-US" sz="2400" b="1" dirty="0" err="1"/>
              <a:t>Tilannemanipulaatio</a:t>
            </a:r>
            <a:r>
              <a:rPr lang="en-US" altLang="en-US" sz="2400" b="1" dirty="0"/>
              <a:t> </a:t>
            </a:r>
            <a:r>
              <a:rPr lang="en-US" altLang="en-US" sz="2400" dirty="0" err="1"/>
              <a:t>vaikuttaa</a:t>
            </a:r>
            <a:r>
              <a:rPr lang="en-US" altLang="en-US" sz="2400" dirty="0"/>
              <a:t> vain </a:t>
            </a:r>
            <a:r>
              <a:rPr lang="en-US" altLang="en-US" sz="2400" dirty="0" err="1"/>
              <a:t>yksittäiseen</a:t>
            </a:r>
            <a:r>
              <a:rPr lang="en-US" altLang="en-US" sz="2400" dirty="0"/>
              <a:t> </a:t>
            </a:r>
            <a:r>
              <a:rPr lang="en-US" altLang="en-US" sz="2400" dirty="0" err="1"/>
              <a:t>hetkeen</a:t>
            </a:r>
            <a:r>
              <a:rPr lang="en-US" altLang="en-US" sz="2400" dirty="0"/>
              <a:t>, </a:t>
            </a:r>
            <a:r>
              <a:rPr lang="en-US" altLang="en-US" sz="2400" dirty="0" err="1"/>
              <a:t>eikä</a:t>
            </a:r>
            <a:r>
              <a:rPr lang="en-US" altLang="en-US" sz="2400" dirty="0"/>
              <a:t> </a:t>
            </a:r>
            <a:r>
              <a:rPr lang="en-US" altLang="en-US" sz="2400" dirty="0" err="1"/>
              <a:t>sillä</a:t>
            </a:r>
            <a:r>
              <a:rPr lang="en-US" altLang="en-US" sz="2400" dirty="0"/>
              <a:t> ole </a:t>
            </a:r>
            <a:r>
              <a:rPr lang="en-US" altLang="en-US" sz="2400" dirty="0" err="1"/>
              <a:t>välttämättä</a:t>
            </a:r>
            <a:r>
              <a:rPr lang="en-US" altLang="en-US" sz="2400" dirty="0"/>
              <a:t> </a:t>
            </a:r>
            <a:r>
              <a:rPr lang="en-US" altLang="en-US" sz="2400" dirty="0" err="1"/>
              <a:t>juurikaan</a:t>
            </a:r>
            <a:r>
              <a:rPr lang="en-US" altLang="en-US" sz="2400" dirty="0"/>
              <a:t> </a:t>
            </a:r>
            <a:r>
              <a:rPr lang="en-US" altLang="en-US" sz="2400" dirty="0" err="1"/>
              <a:t>vaikutusta</a:t>
            </a:r>
            <a:r>
              <a:rPr lang="en-US" altLang="en-US" sz="2400" dirty="0"/>
              <a:t> </a:t>
            </a:r>
            <a:r>
              <a:rPr lang="en-US" altLang="en-US" sz="2400" dirty="0" err="1"/>
              <a:t>kilpailun</a:t>
            </a:r>
            <a:r>
              <a:rPr lang="en-US" altLang="en-US" sz="2400" dirty="0"/>
              <a:t> </a:t>
            </a:r>
            <a:r>
              <a:rPr lang="en-US" altLang="en-US" sz="2400" dirty="0" err="1"/>
              <a:t>lopputulokseen</a:t>
            </a:r>
            <a:r>
              <a:rPr lang="en-US" altLang="en-US" sz="2400" dirty="0"/>
              <a:t>. </a:t>
            </a:r>
          </a:p>
          <a:p>
            <a:pPr marL="0" indent="0" eaLnBrk="1" hangingPunct="1">
              <a:buFont typeface="Arial" panose="020B0604020202020204" pitchFamily="34" charset="0"/>
              <a:buNone/>
              <a:defRPr/>
            </a:pPr>
            <a:endParaRPr lang="en-US" altLang="en-US" sz="2400" dirty="0"/>
          </a:p>
          <a:p>
            <a:pPr eaLnBrk="1" hangingPunct="1">
              <a:defRPr/>
            </a:pPr>
            <a:r>
              <a:rPr lang="en-US" altLang="en-US" sz="2400" b="1" dirty="0" err="1"/>
              <a:t>Oletko</a:t>
            </a:r>
            <a:r>
              <a:rPr lang="en-US" altLang="en-US" sz="2400" b="1" dirty="0"/>
              <a:t> </a:t>
            </a:r>
            <a:r>
              <a:rPr lang="en-US" altLang="en-US" sz="2400" b="1" dirty="0" err="1"/>
              <a:t>nähnyt</a:t>
            </a:r>
            <a:r>
              <a:rPr lang="en-US" altLang="en-US" sz="2400" b="1" dirty="0"/>
              <a:t> </a:t>
            </a:r>
            <a:r>
              <a:rPr lang="en-US" altLang="en-US" sz="2400" b="1" dirty="0" err="1"/>
              <a:t>tilannemanipulointia</a:t>
            </a:r>
            <a:r>
              <a:rPr lang="en-US" altLang="en-US" sz="2400" b="1" dirty="0"/>
              <a:t>?</a:t>
            </a:r>
          </a:p>
          <a:p>
            <a:pPr eaLnBrk="1" hangingPunct="1">
              <a:defRPr/>
            </a:pPr>
            <a:endParaRPr lang="en-US" altLang="en-US" sz="2400" dirty="0"/>
          </a:p>
          <a:p>
            <a:pPr eaLnBrk="1" hangingPunct="1">
              <a:defRPr/>
            </a:pPr>
            <a:endParaRPr lang="el-GR" altLang="en-US" sz="2400" dirty="0"/>
          </a:p>
        </p:txBody>
      </p:sp>
      <p:pic>
        <p:nvPicPr>
          <p:cNvPr id="20484" name="Picture 2">
            <a:extLst>
              <a:ext uri="{FF2B5EF4-FFF2-40B4-BE49-F238E27FC236}">
                <a16:creationId xmlns="" xmlns:a16="http://schemas.microsoft.com/office/drawing/2014/main" id="{FC007F58-1610-4595-BAD1-590EA5A4D3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713" y="1600200"/>
            <a:ext cx="2832100"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akqSF9iJwzI">
            <a:hlinkClick r:id="" action="ppaction://media"/>
            <a:extLst>
              <a:ext uri="{FF2B5EF4-FFF2-40B4-BE49-F238E27FC236}">
                <a16:creationId xmlns="" xmlns:a16="http://schemas.microsoft.com/office/drawing/2014/main" id="{DCA5AE6F-E39C-4E66-A2E9-B04709D26349}"/>
              </a:ext>
            </a:extLst>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5176838" y="3775075"/>
            <a:ext cx="3865562"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 xmlns:a16="http://schemas.microsoft.com/office/drawing/2014/main" id="{7199D14E-CB19-40B5-A258-9B703AC1F394}"/>
              </a:ext>
            </a:extLst>
          </p:cNvPr>
          <p:cNvSpPr>
            <a:spLocks noGrp="1"/>
          </p:cNvSpPr>
          <p:nvPr>
            <p:ph type="title"/>
          </p:nvPr>
        </p:nvSpPr>
        <p:spPr>
          <a:xfrm>
            <a:off x="457200" y="249238"/>
            <a:ext cx="8229600" cy="1143000"/>
          </a:xfrm>
        </p:spPr>
        <p:txBody>
          <a:bodyPr/>
          <a:lstStyle/>
          <a:p>
            <a:r>
              <a:rPr lang="en-US" altLang="en-US" b="1"/>
              <a:t>Kuka voi olla osallisena kilpailumanipulaatioon?</a:t>
            </a:r>
            <a:endParaRPr lang="en-GB" altLang="en-US" b="1"/>
          </a:p>
        </p:txBody>
      </p:sp>
      <p:graphicFrame>
        <p:nvGraphicFramePr>
          <p:cNvPr id="4" name="Diagram 3">
            <a:extLst>
              <a:ext uri="{FF2B5EF4-FFF2-40B4-BE49-F238E27FC236}">
                <a16:creationId xmlns="" xmlns:a16="http://schemas.microsoft.com/office/drawing/2014/main" id="{D00E2579-FD69-4211-83BC-D4CE6E0E07D0}"/>
              </a:ext>
            </a:extLst>
          </p:cNvPr>
          <p:cNvGraphicFramePr/>
          <p:nvPr/>
        </p:nvGraphicFramePr>
        <p:xfrm>
          <a:off x="251520" y="1916832"/>
          <a:ext cx="82296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 xmlns:a16="http://schemas.microsoft.com/office/drawing/2014/main" id="{5B79F67E-55D9-4E8F-AD72-8325DF7CE0AC}"/>
              </a:ext>
            </a:extLst>
          </p:cNvPr>
          <p:cNvSpPr>
            <a:spLocks noGrp="1"/>
          </p:cNvSpPr>
          <p:nvPr>
            <p:ph type="title"/>
          </p:nvPr>
        </p:nvSpPr>
        <p:spPr>
          <a:xfrm>
            <a:off x="457200" y="53975"/>
            <a:ext cx="8229600" cy="1143000"/>
          </a:xfrm>
        </p:spPr>
        <p:txBody>
          <a:bodyPr/>
          <a:lstStyle/>
          <a:p>
            <a:r>
              <a:rPr lang="en-US" altLang="en-US" b="1"/>
              <a:t>Seuraukset kilpailumanipulaatiosta</a:t>
            </a:r>
            <a:endParaRPr lang="en-GB" altLang="el-GR" b="1"/>
          </a:p>
        </p:txBody>
      </p:sp>
      <p:graphicFrame>
        <p:nvGraphicFramePr>
          <p:cNvPr id="4" name="Diagram 3">
            <a:extLst>
              <a:ext uri="{FF2B5EF4-FFF2-40B4-BE49-F238E27FC236}">
                <a16:creationId xmlns="" xmlns:a16="http://schemas.microsoft.com/office/drawing/2014/main" id="{6DA64483-0D2E-480D-A3D9-18CD4D9AD014}"/>
              </a:ext>
            </a:extLst>
          </p:cNvPr>
          <p:cNvGraphicFramePr/>
          <p:nvPr/>
        </p:nvGraphicFramePr>
        <p:xfrm>
          <a:off x="251520" y="1340768"/>
          <a:ext cx="864096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Τίτλος">
            <a:extLst>
              <a:ext uri="{FF2B5EF4-FFF2-40B4-BE49-F238E27FC236}">
                <a16:creationId xmlns="" xmlns:a16="http://schemas.microsoft.com/office/drawing/2014/main" id="{89BEF774-4296-49AA-911E-4BDAA0E87E4B}"/>
              </a:ext>
            </a:extLst>
          </p:cNvPr>
          <p:cNvSpPr>
            <a:spLocks noGrp="1"/>
          </p:cNvSpPr>
          <p:nvPr>
            <p:ph type="title"/>
          </p:nvPr>
        </p:nvSpPr>
        <p:spPr/>
        <p:txBody>
          <a:bodyPr/>
          <a:lstStyle/>
          <a:p>
            <a:pPr eaLnBrk="1" hangingPunct="1"/>
            <a:r>
              <a:rPr lang="en-US" altLang="en-US" b="1"/>
              <a:t>Lähestymistavat: kontaktointi</a:t>
            </a:r>
            <a:endParaRPr lang="el-GR" altLang="en-US" b="1"/>
          </a:p>
        </p:txBody>
      </p:sp>
      <p:sp>
        <p:nvSpPr>
          <p:cNvPr id="26627" name="2 - Θέση περιεχομένου">
            <a:extLst>
              <a:ext uri="{FF2B5EF4-FFF2-40B4-BE49-F238E27FC236}">
                <a16:creationId xmlns="" xmlns:a16="http://schemas.microsoft.com/office/drawing/2014/main" id="{2C020B98-6300-4C30-978A-1576DA6E4A1B}"/>
              </a:ext>
            </a:extLst>
          </p:cNvPr>
          <p:cNvSpPr>
            <a:spLocks noGrp="1"/>
          </p:cNvSpPr>
          <p:nvPr>
            <p:ph idx="1"/>
          </p:nvPr>
        </p:nvSpPr>
        <p:spPr>
          <a:xfrm>
            <a:off x="457200" y="1600200"/>
            <a:ext cx="3754438" cy="4525963"/>
          </a:xfrm>
        </p:spPr>
        <p:txBody>
          <a:bodyPr/>
          <a:lstStyle/>
          <a:p>
            <a:pPr eaLnBrk="1" hangingPunct="1"/>
            <a:r>
              <a:rPr lang="en-US" altLang="en-US" b="1"/>
              <a:t>Suora kontakti</a:t>
            </a:r>
          </a:p>
          <a:p>
            <a:pPr lvl="1" eaLnBrk="1" hangingPunct="1"/>
            <a:r>
              <a:rPr lang="en-US" altLang="en-US"/>
              <a:t>Some, puhelinsoitto, sähköposti, kasvotusten</a:t>
            </a:r>
          </a:p>
          <a:p>
            <a:pPr eaLnBrk="1" hangingPunct="1"/>
            <a:endParaRPr lang="en-US" altLang="en-US"/>
          </a:p>
          <a:p>
            <a:pPr eaLnBrk="1" hangingPunct="1"/>
            <a:r>
              <a:rPr lang="en-US" altLang="en-US" b="1"/>
              <a:t>Epäsuora kontakti</a:t>
            </a:r>
          </a:p>
          <a:p>
            <a:pPr lvl="1" eaLnBrk="1" hangingPunct="1"/>
            <a:r>
              <a:rPr lang="en-US" altLang="en-US"/>
              <a:t>Kolmannen osapuolen kautta</a:t>
            </a:r>
          </a:p>
          <a:p>
            <a:pPr eaLnBrk="1" hangingPunct="1"/>
            <a:endParaRPr lang="en-US" altLang="en-US"/>
          </a:p>
          <a:p>
            <a:pPr eaLnBrk="1" hangingPunct="1"/>
            <a:endParaRPr lang="en-US" altLang="en-US"/>
          </a:p>
          <a:p>
            <a:pPr eaLnBrk="1" hangingPunct="1"/>
            <a:endParaRPr lang="el-GR" altLang="en-US"/>
          </a:p>
        </p:txBody>
      </p:sp>
      <p:pic>
        <p:nvPicPr>
          <p:cNvPr id="16388" name="he1Eynkn1H8">
            <a:hlinkClick r:id="" action="ppaction://media"/>
            <a:extLst>
              <a:ext uri="{FF2B5EF4-FFF2-40B4-BE49-F238E27FC236}">
                <a16:creationId xmlns="" xmlns:a16="http://schemas.microsoft.com/office/drawing/2014/main" id="{411FB5CB-75DC-456B-A0E2-DC6E7C30DD23}"/>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235450" y="1600200"/>
            <a:ext cx="4572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 xmlns:a16="http://schemas.microsoft.com/office/drawing/2014/main" id="{13012E30-21AF-4E3E-9FE7-AE891DEEB4DF}"/>
              </a:ext>
            </a:extLst>
          </p:cNvPr>
          <p:cNvPicPr>
            <a:picLocks noChangeAspect="1"/>
          </p:cNvPicPr>
          <p:nvPr/>
        </p:nvPicPr>
        <p:blipFill>
          <a:blip r:embed="rId5"/>
          <a:stretch>
            <a:fillRect/>
          </a:stretch>
        </p:blipFill>
        <p:spPr>
          <a:xfrm>
            <a:off x="3924300" y="5176838"/>
            <a:ext cx="2132013" cy="1420812"/>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 xmlns:a16="http://schemas.microsoft.com/office/drawing/2014/main" id="{8A407811-AF66-4DF0-B8BF-AFE423B958EE}"/>
              </a:ext>
            </a:extLst>
          </p:cNvPr>
          <p:cNvPicPr>
            <a:picLocks noChangeAspect="1"/>
          </p:cNvPicPr>
          <p:nvPr/>
        </p:nvPicPr>
        <p:blipFill>
          <a:blip r:embed="rId6"/>
          <a:stretch>
            <a:fillRect/>
          </a:stretch>
        </p:blipFill>
        <p:spPr>
          <a:xfrm>
            <a:off x="5516563" y="4365625"/>
            <a:ext cx="2009775" cy="1341438"/>
          </a:xfrm>
          <a:prstGeom prst="rect">
            <a:avLst/>
          </a:prstGeom>
          <a:ln>
            <a:noFill/>
          </a:ln>
          <a:effectLst>
            <a:outerShdw blurRad="190500" algn="tl" rotWithShape="0">
              <a:srgbClr val="000000">
                <a:alpha val="70000"/>
              </a:srgbClr>
            </a:outerShdw>
          </a:effectLst>
        </p:spPr>
      </p:pic>
      <p:pic>
        <p:nvPicPr>
          <p:cNvPr id="8" name="Picture 7">
            <a:extLst>
              <a:ext uri="{FF2B5EF4-FFF2-40B4-BE49-F238E27FC236}">
                <a16:creationId xmlns="" xmlns:a16="http://schemas.microsoft.com/office/drawing/2014/main" id="{8E741B18-7766-428E-9ACD-9B000BFFD3E5}"/>
              </a:ext>
            </a:extLst>
          </p:cNvPr>
          <p:cNvPicPr>
            <a:picLocks noChangeAspect="1"/>
          </p:cNvPicPr>
          <p:nvPr/>
        </p:nvPicPr>
        <p:blipFill>
          <a:blip r:embed="rId7"/>
          <a:stretch>
            <a:fillRect/>
          </a:stretch>
        </p:blipFill>
        <p:spPr>
          <a:xfrm>
            <a:off x="6732588" y="4941888"/>
            <a:ext cx="2266950" cy="132556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38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388"/>
                                        </p:tgtEl>
                                      </p:cBhvr>
                                    </p:cmd>
                                  </p:childTnLst>
                                </p:cTn>
                              </p:par>
                            </p:childTnLst>
                          </p:cTn>
                        </p:par>
                      </p:childTnLst>
                    </p:cTn>
                  </p:par>
                </p:childTnLst>
              </p:cTn>
              <p:nextCondLst>
                <p:cond evt="onClick" delay="0">
                  <p:tgtEl>
                    <p:spTgt spid="16388"/>
                  </p:tgtEl>
                </p:cond>
              </p:nextCondLst>
            </p:seq>
            <p:video>
              <p:cMediaNode vol="80000">
                <p:cTn id="7" fill="hold" display="0">
                  <p:stCondLst>
                    <p:cond delay="indefinite"/>
                  </p:stCondLst>
                </p:cTn>
                <p:tgtEl>
                  <p:spTgt spid="16388"/>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a:extLst>
              <a:ext uri="{FF2B5EF4-FFF2-40B4-BE49-F238E27FC236}">
                <a16:creationId xmlns="" xmlns:a16="http://schemas.microsoft.com/office/drawing/2014/main" id="{89DF91D4-081C-4BFF-8296-6CC6D1268F81}"/>
              </a:ext>
            </a:extLst>
          </p:cNvPr>
          <p:cNvSpPr>
            <a:spLocks noGrp="1"/>
          </p:cNvSpPr>
          <p:nvPr>
            <p:ph type="title"/>
          </p:nvPr>
        </p:nvSpPr>
        <p:spPr/>
        <p:txBody>
          <a:bodyPr/>
          <a:lstStyle/>
          <a:p>
            <a:pPr eaLnBrk="1" hangingPunct="1"/>
            <a:r>
              <a:rPr lang="en-US" altLang="en-US" b="1"/>
              <a:t>Lähestymistavat: Tarjous</a:t>
            </a:r>
            <a:endParaRPr lang="el-GR" altLang="en-US" b="1"/>
          </a:p>
        </p:txBody>
      </p:sp>
      <p:sp>
        <p:nvSpPr>
          <p:cNvPr id="28675" name="2 - Θέση περιεχομένου">
            <a:extLst>
              <a:ext uri="{FF2B5EF4-FFF2-40B4-BE49-F238E27FC236}">
                <a16:creationId xmlns="" xmlns:a16="http://schemas.microsoft.com/office/drawing/2014/main" id="{20AAEB2B-4480-4040-94EA-8D7868E0ABF5}"/>
              </a:ext>
            </a:extLst>
          </p:cNvPr>
          <p:cNvSpPr>
            <a:spLocks noGrp="1"/>
          </p:cNvSpPr>
          <p:nvPr>
            <p:ph idx="1"/>
          </p:nvPr>
        </p:nvSpPr>
        <p:spPr>
          <a:xfrm>
            <a:off x="457200" y="1563688"/>
            <a:ext cx="3467100" cy="4637087"/>
          </a:xfrm>
        </p:spPr>
        <p:txBody>
          <a:bodyPr/>
          <a:lstStyle/>
          <a:p>
            <a:pPr eaLnBrk="1" hangingPunct="1"/>
            <a:r>
              <a:rPr lang="en-US" altLang="en-US" sz="2100" b="1"/>
              <a:t>Suora</a:t>
            </a:r>
          </a:p>
          <a:p>
            <a:pPr lvl="1" eaLnBrk="1" hangingPunct="1"/>
            <a:r>
              <a:rPr lang="en-US" altLang="en-US" sz="2100"/>
              <a:t>Raha</a:t>
            </a:r>
          </a:p>
          <a:p>
            <a:pPr lvl="1" eaLnBrk="1" hangingPunct="1"/>
            <a:r>
              <a:rPr lang="en-US" altLang="en-US" sz="2100"/>
              <a:t>Lahjat ja hyödykkeet</a:t>
            </a:r>
          </a:p>
          <a:p>
            <a:pPr eaLnBrk="1" hangingPunct="1"/>
            <a:endParaRPr lang="en-US" altLang="en-US" sz="2100"/>
          </a:p>
          <a:p>
            <a:pPr eaLnBrk="1" hangingPunct="1"/>
            <a:r>
              <a:rPr lang="en-US" altLang="en-US" sz="2100" b="1"/>
              <a:t>Epäsuora</a:t>
            </a:r>
          </a:p>
          <a:p>
            <a:pPr lvl="1" eaLnBrk="1" hangingPunct="1"/>
            <a:r>
              <a:rPr lang="en-US" altLang="en-US" sz="2100"/>
              <a:t>Lupaus uudesta sopimuksesta</a:t>
            </a:r>
          </a:p>
          <a:p>
            <a:pPr lvl="1" eaLnBrk="1" hangingPunct="1"/>
            <a:r>
              <a:rPr lang="en-US" altLang="en-US" sz="2100"/>
              <a:t>Työtarjous uran jälkeen tai perheen jäsenelle</a:t>
            </a:r>
          </a:p>
          <a:p>
            <a:pPr lvl="1" eaLnBrk="1" hangingPunct="1"/>
            <a:r>
              <a:rPr lang="en-US" altLang="en-US" sz="2100"/>
              <a:t>Urheilullinen hyöty (esim. pisteet mestaruustaistelussa)</a:t>
            </a:r>
          </a:p>
          <a:p>
            <a:pPr lvl="1" eaLnBrk="1" hangingPunct="1"/>
            <a:endParaRPr lang="el-GR" altLang="en-US" sz="2100"/>
          </a:p>
        </p:txBody>
      </p:sp>
      <p:pic>
        <p:nvPicPr>
          <p:cNvPr id="17412" name="WmYdsRj8Jow">
            <a:hlinkClick r:id="" action="ppaction://media"/>
            <a:extLst>
              <a:ext uri="{FF2B5EF4-FFF2-40B4-BE49-F238E27FC236}">
                <a16:creationId xmlns="" xmlns:a16="http://schemas.microsoft.com/office/drawing/2014/main" id="{1DC4C6C3-3333-456C-ADBC-D0BD3F7EB9B4}"/>
              </a:ext>
            </a:extLst>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256088" y="1563688"/>
            <a:ext cx="4637087"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2">
            <a:extLst>
              <a:ext uri="{FF2B5EF4-FFF2-40B4-BE49-F238E27FC236}">
                <a16:creationId xmlns="" xmlns:a16="http://schemas.microsoft.com/office/drawing/2014/main" id="{916F5706-EFAD-4E96-B9A3-7934A13CAE9A}"/>
              </a:ext>
            </a:extLst>
          </p:cNvPr>
          <p:cNvSpPr txBox="1">
            <a:spLocks noChangeArrowheads="1"/>
          </p:cNvSpPr>
          <p:nvPr/>
        </p:nvSpPr>
        <p:spPr bwMode="auto">
          <a:xfrm>
            <a:off x="4186238" y="4462463"/>
            <a:ext cx="304958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600">
                <a:latin typeface="Arial" panose="020B0604020202020204" pitchFamily="34" charset="0"/>
              </a:rPr>
              <a:t>Ian Gaynair on belizeläinen ammattijalkapalloilija. Hän pelaa Belmopan Bandits -seurassa. Vuonna 2013 Gaynair ja hänen joukkuekaverinsa, Woodrow West, olivat kiiteltyjä lahjontayrityksen raportoinnista. </a:t>
            </a:r>
          </a:p>
        </p:txBody>
      </p:sp>
      <p:pic>
        <p:nvPicPr>
          <p:cNvPr id="5" name="Picture 4">
            <a:extLst>
              <a:ext uri="{FF2B5EF4-FFF2-40B4-BE49-F238E27FC236}">
                <a16:creationId xmlns="" xmlns:a16="http://schemas.microsoft.com/office/drawing/2014/main" id="{5F1D1D37-4695-4855-AF7B-C741A83DCAA6}"/>
              </a:ext>
            </a:extLst>
          </p:cNvPr>
          <p:cNvPicPr>
            <a:picLocks noChangeAspect="1"/>
          </p:cNvPicPr>
          <p:nvPr/>
        </p:nvPicPr>
        <p:blipFill>
          <a:blip r:embed="rId5" cstate="print"/>
          <a:stretch>
            <a:fillRect/>
          </a:stretch>
        </p:blipFill>
        <p:spPr>
          <a:xfrm>
            <a:off x="7164288" y="4869160"/>
            <a:ext cx="1905977" cy="1132695"/>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4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412"/>
                                        </p:tgtEl>
                                      </p:cBhvr>
                                    </p:cmd>
                                  </p:childTnLst>
                                </p:cTn>
                              </p:par>
                            </p:childTnLst>
                          </p:cTn>
                        </p:par>
                      </p:childTnLst>
                    </p:cTn>
                  </p:par>
                </p:childTnLst>
              </p:cTn>
              <p:nextCondLst>
                <p:cond evt="onClick" delay="0">
                  <p:tgtEl>
                    <p:spTgt spid="17412"/>
                  </p:tgtEl>
                </p:cond>
              </p:nextCondLst>
            </p:seq>
            <p:video>
              <p:cMediaNode vol="80000">
                <p:cTn id="7" fill="hold" display="0">
                  <p:stCondLst>
                    <p:cond delay="indefinite"/>
                  </p:stCondLst>
                </p:cTn>
                <p:tgtEl>
                  <p:spTgt spid="1741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 xmlns:a16="http://schemas.microsoft.com/office/drawing/2014/main" id="{B173B147-CDB0-4C0B-832E-6B2DB859C1D3}"/>
              </a:ext>
            </a:extLst>
          </p:cNvPr>
          <p:cNvSpPr>
            <a:spLocks noGrp="1"/>
          </p:cNvSpPr>
          <p:nvPr>
            <p:ph type="title"/>
          </p:nvPr>
        </p:nvSpPr>
        <p:spPr/>
        <p:txBody>
          <a:bodyPr/>
          <a:lstStyle/>
          <a:p>
            <a:r>
              <a:rPr lang="en-US" altLang="en-US" b="1"/>
              <a:t>Lähestymistavat: Hyväksyminen</a:t>
            </a:r>
            <a:endParaRPr lang="en-GB" altLang="en-US" b="1"/>
          </a:p>
        </p:txBody>
      </p:sp>
      <p:graphicFrame>
        <p:nvGraphicFramePr>
          <p:cNvPr id="4" name="Diagram 3">
            <a:extLst>
              <a:ext uri="{FF2B5EF4-FFF2-40B4-BE49-F238E27FC236}">
                <a16:creationId xmlns="" xmlns:a16="http://schemas.microsoft.com/office/drawing/2014/main" id="{F83C069D-8E60-4CB9-BA11-0DFBC7229B63}"/>
              </a:ext>
            </a:extLst>
          </p:cNvPr>
          <p:cNvGraphicFramePr/>
          <p:nvPr/>
        </p:nvGraphicFramePr>
        <p:xfrm>
          <a:off x="2627784" y="16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a:extLst>
              <a:ext uri="{FF2B5EF4-FFF2-40B4-BE49-F238E27FC236}">
                <a16:creationId xmlns="" xmlns:a16="http://schemas.microsoft.com/office/drawing/2014/main" id="{F6BB0AE4-7D5A-4724-B9A0-19D08CE2DE2E}"/>
              </a:ext>
            </a:extLst>
          </p:cNvPr>
          <p:cNvSpPr/>
          <p:nvPr/>
        </p:nvSpPr>
        <p:spPr>
          <a:xfrm rot="10800000">
            <a:off x="1116013" y="2109788"/>
            <a:ext cx="1385887" cy="10033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a:extLst>
              <a:ext uri="{FF2B5EF4-FFF2-40B4-BE49-F238E27FC236}">
                <a16:creationId xmlns="" xmlns:a16="http://schemas.microsoft.com/office/drawing/2014/main" id="{D623F597-BE8A-4071-9F5B-19E407DEEB90}"/>
              </a:ext>
            </a:extLst>
          </p:cNvPr>
          <p:cNvSpPr/>
          <p:nvPr/>
        </p:nvSpPr>
        <p:spPr>
          <a:xfrm rot="10800000">
            <a:off x="5202238" y="2933700"/>
            <a:ext cx="1385887" cy="10017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a:extLst>
              <a:ext uri="{FF2B5EF4-FFF2-40B4-BE49-F238E27FC236}">
                <a16:creationId xmlns="" xmlns:a16="http://schemas.microsoft.com/office/drawing/2014/main" id="{0279481A-E313-4F8A-B1E0-A42F1B779CAC}"/>
              </a:ext>
            </a:extLst>
          </p:cNvPr>
          <p:cNvSpPr/>
          <p:nvPr/>
        </p:nvSpPr>
        <p:spPr>
          <a:xfrm>
            <a:off x="665163" y="3141663"/>
            <a:ext cx="1385887" cy="10017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a:extLst>
              <a:ext uri="{FF2B5EF4-FFF2-40B4-BE49-F238E27FC236}">
                <a16:creationId xmlns="" xmlns:a16="http://schemas.microsoft.com/office/drawing/2014/main" id="{C9AC4EFF-05A8-4EB5-B568-52AB836A42CE}"/>
              </a:ext>
            </a:extLst>
          </p:cNvPr>
          <p:cNvSpPr/>
          <p:nvPr/>
        </p:nvSpPr>
        <p:spPr>
          <a:xfrm>
            <a:off x="3878263" y="4298950"/>
            <a:ext cx="1387475" cy="100171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25" name="Diagram 24">
            <a:extLst>
              <a:ext uri="{FF2B5EF4-FFF2-40B4-BE49-F238E27FC236}">
                <a16:creationId xmlns="" xmlns:a16="http://schemas.microsoft.com/office/drawing/2014/main" id="{C66CB74F-84B9-4024-A6FD-73C3AA1A3346}"/>
              </a:ext>
            </a:extLst>
          </p:cNvPr>
          <p:cNvGraphicFramePr/>
          <p:nvPr/>
        </p:nvGraphicFramePr>
        <p:xfrm>
          <a:off x="-1782418" y="1571146"/>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Oval 2">
            <a:extLst>
              <a:ext uri="{FF2B5EF4-FFF2-40B4-BE49-F238E27FC236}">
                <a16:creationId xmlns="" xmlns:a16="http://schemas.microsoft.com/office/drawing/2014/main" id="{9D584E2E-4BAE-4AF9-801F-4ECB3BBA9E93}"/>
              </a:ext>
            </a:extLst>
          </p:cNvPr>
          <p:cNvSpPr/>
          <p:nvPr/>
        </p:nvSpPr>
        <p:spPr>
          <a:xfrm>
            <a:off x="3614738" y="3589338"/>
            <a:ext cx="144462" cy="142875"/>
          </a:xfrm>
          <a:prstGeom prst="ellipse">
            <a:avLst/>
          </a:prstGeom>
          <a:solidFill>
            <a:srgbClr val="0C3A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26" name="Oval 25">
            <a:extLst>
              <a:ext uri="{FF2B5EF4-FFF2-40B4-BE49-F238E27FC236}">
                <a16:creationId xmlns="" xmlns:a16="http://schemas.microsoft.com/office/drawing/2014/main" id="{26E3E958-5FE7-43A7-9978-FC61B2C1382C}"/>
              </a:ext>
            </a:extLst>
          </p:cNvPr>
          <p:cNvSpPr/>
          <p:nvPr/>
        </p:nvSpPr>
        <p:spPr>
          <a:xfrm>
            <a:off x="5149850" y="3606800"/>
            <a:ext cx="144463" cy="144463"/>
          </a:xfrm>
          <a:prstGeom prst="ellipse">
            <a:avLst/>
          </a:prstGeom>
          <a:solidFill>
            <a:srgbClr val="0C3A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TotalTime>
  <Words>1923</Words>
  <Application>Microsoft Macintosh PowerPoint</Application>
  <PresentationFormat>On-screen Show (4:3)</PresentationFormat>
  <Paragraphs>207</Paragraphs>
  <Slides>16</Slides>
  <Notes>14</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Courier</vt:lpstr>
      <vt:lpstr>Wingdings</vt:lpstr>
      <vt:lpstr>Arial</vt:lpstr>
      <vt:lpstr>Θέμα του Office</vt:lpstr>
      <vt:lpstr>PowerPoint Presentation</vt:lpstr>
      <vt:lpstr>Mitä kilpailumanipulaatio on?</vt:lpstr>
      <vt:lpstr>Kilpailumanipulaation tavat</vt:lpstr>
      <vt:lpstr>Kilpailumanipulaation tavat</vt:lpstr>
      <vt:lpstr>Kuka voi olla osallisena kilpailumanipulaatioon?</vt:lpstr>
      <vt:lpstr>Seuraukset kilpailumanipulaatiosta</vt:lpstr>
      <vt:lpstr>Lähestymistavat: kontaktointi</vt:lpstr>
      <vt:lpstr>Lähestymistavat: Tarjous</vt:lpstr>
      <vt:lpstr>Lähestymistavat: Hyväksyminen</vt:lpstr>
      <vt:lpstr>Henkilökohtaiset tekijät: Taloudellinen/kilpailullinen status</vt:lpstr>
      <vt:lpstr>Henkilökohtaiset tekijät: Peliriippuvuus</vt:lpstr>
      <vt:lpstr>Henkilökohtaiset tekijät: Moraalinen näkemys</vt:lpstr>
      <vt:lpstr>Sosiaaliset tekijät: Sosiaalinen paine</vt:lpstr>
      <vt:lpstr>Sosiaaliset tekijät: Koetut normit</vt:lpstr>
      <vt:lpstr>Luettavaa aiheesta:</vt:lpstr>
      <vt:lpstr>Luettavaa aiheesta: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 fixing</dc:title>
  <dc:creator>user</dc:creator>
  <cp:lastModifiedBy>Olga Bompota</cp:lastModifiedBy>
  <cp:revision>87</cp:revision>
  <dcterms:created xsi:type="dcterms:W3CDTF">2018-10-08T06:19:12Z</dcterms:created>
  <dcterms:modified xsi:type="dcterms:W3CDTF">2020-03-22T15:23:30Z</dcterms:modified>
</cp:coreProperties>
</file>