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0" r:id="rId3"/>
    <p:sldId id="262" r:id="rId4"/>
    <p:sldId id="263" r:id="rId5"/>
    <p:sldId id="276" r:id="rId6"/>
    <p:sldId id="304" r:id="rId7"/>
    <p:sldId id="285" r:id="rId8"/>
    <p:sldId id="268" r:id="rId9"/>
    <p:sldId id="270" r:id="rId10"/>
    <p:sldId id="303" r:id="rId11"/>
    <p:sldId id="286" r:id="rId12"/>
    <p:sldId id="287" r:id="rId13"/>
    <p:sldId id="288" r:id="rId14"/>
    <p:sldId id="289" r:id="rId15"/>
    <p:sldId id="291" r:id="rId16"/>
    <p:sldId id="293" r:id="rId17"/>
    <p:sldId id="294" r:id="rId18"/>
    <p:sldId id="295" r:id="rId19"/>
    <p:sldId id="296" r:id="rId20"/>
    <p:sldId id="297" r:id="rId21"/>
    <p:sldId id="301" r:id="rId22"/>
    <p:sldId id="302" r:id="rId23"/>
    <p:sldId id="275" r:id="rId24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23E9"/>
    <a:srgbClr val="931B03"/>
    <a:srgbClr val="A1281F"/>
    <a:srgbClr val="8D271F"/>
    <a:srgbClr val="3E9290"/>
    <a:srgbClr val="78067B"/>
    <a:srgbClr val="8BC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EE2CB1-CFD3-4FC1-A30B-52EB32183EA5}" v="61" dt="2020-01-30T20:49:45.6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76438" autoAdjust="0"/>
  </p:normalViewPr>
  <p:slideViewPr>
    <p:cSldViewPr>
      <p:cViewPr varScale="1">
        <p:scale>
          <a:sx n="55" d="100"/>
          <a:sy n="55" d="100"/>
        </p:scale>
        <p:origin x="18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einadores Portugal" userId="765c68dc-2029-435c-8647-6c1a987de381" providerId="ADAL" clId="{3AEE2CB1-CFD3-4FC1-A30B-52EB32183EA5}"/>
    <pc:docChg chg="undo custSel delSld modSld">
      <pc:chgData name="Treinadores Portugal" userId="765c68dc-2029-435c-8647-6c1a987de381" providerId="ADAL" clId="{3AEE2CB1-CFD3-4FC1-A30B-52EB32183EA5}" dt="2020-01-30T20:54:37.840" v="351" actId="404"/>
      <pc:docMkLst>
        <pc:docMk/>
      </pc:docMkLst>
      <pc:sldChg chg="modNotesTx">
        <pc:chgData name="Treinadores Portugal" userId="765c68dc-2029-435c-8647-6c1a987de381" providerId="ADAL" clId="{3AEE2CB1-CFD3-4FC1-A30B-52EB32183EA5}" dt="2020-01-30T20:46:32.860" v="256" actId="114"/>
        <pc:sldMkLst>
          <pc:docMk/>
          <pc:sldMk cId="0" sldId="256"/>
        </pc:sldMkLst>
      </pc:sldChg>
      <pc:sldChg chg="modSp">
        <pc:chgData name="Treinadores Portugal" userId="765c68dc-2029-435c-8647-6c1a987de381" providerId="ADAL" clId="{3AEE2CB1-CFD3-4FC1-A30B-52EB32183EA5}" dt="2020-01-28T20:12:11.808" v="16" actId="14100"/>
        <pc:sldMkLst>
          <pc:docMk/>
          <pc:sldMk cId="0" sldId="260"/>
        </pc:sldMkLst>
        <pc:spChg chg="mod">
          <ac:chgData name="Treinadores Portugal" userId="765c68dc-2029-435c-8647-6c1a987de381" providerId="ADAL" clId="{3AEE2CB1-CFD3-4FC1-A30B-52EB32183EA5}" dt="2020-01-28T20:12:11.808" v="16" actId="14100"/>
          <ac:spMkLst>
            <pc:docMk/>
            <pc:sldMk cId="0" sldId="260"/>
            <ac:spMk id="4" creationId="{00000000-0000-0000-0000-000000000000}"/>
          </ac:spMkLst>
        </pc:spChg>
        <pc:spChg chg="mod">
          <ac:chgData name="Treinadores Portugal" userId="765c68dc-2029-435c-8647-6c1a987de381" providerId="ADAL" clId="{3AEE2CB1-CFD3-4FC1-A30B-52EB32183EA5}" dt="2020-01-28T20:11:24.657" v="4" actId="20577"/>
          <ac:spMkLst>
            <pc:docMk/>
            <pc:sldMk cId="0" sldId="260"/>
            <ac:spMk id="14338" creationId="{B8CA8224-D5DA-4282-BDB9-54747092CA47}"/>
          </ac:spMkLst>
        </pc:spChg>
      </pc:sldChg>
      <pc:sldChg chg="modNotesTx">
        <pc:chgData name="Treinadores Portugal" userId="765c68dc-2029-435c-8647-6c1a987de381" providerId="ADAL" clId="{3AEE2CB1-CFD3-4FC1-A30B-52EB32183EA5}" dt="2020-01-30T20:47:20.537" v="272" actId="20577"/>
        <pc:sldMkLst>
          <pc:docMk/>
          <pc:sldMk cId="0" sldId="262"/>
        </pc:sldMkLst>
      </pc:sldChg>
      <pc:sldChg chg="modSp modNotesTx">
        <pc:chgData name="Treinadores Portugal" userId="765c68dc-2029-435c-8647-6c1a987de381" providerId="ADAL" clId="{3AEE2CB1-CFD3-4FC1-A30B-52EB32183EA5}" dt="2020-01-30T20:48:00.436" v="274" actId="20577"/>
        <pc:sldMkLst>
          <pc:docMk/>
          <pc:sldMk cId="0" sldId="263"/>
        </pc:sldMkLst>
        <pc:spChg chg="mod">
          <ac:chgData name="Treinadores Portugal" userId="765c68dc-2029-435c-8647-6c1a987de381" providerId="ADAL" clId="{3AEE2CB1-CFD3-4FC1-A30B-52EB32183EA5}" dt="2020-01-28T20:12:35.504" v="17" actId="313"/>
          <ac:spMkLst>
            <pc:docMk/>
            <pc:sldMk cId="0" sldId="263"/>
            <ac:spMk id="16387" creationId="{E9A12B4B-CE19-4050-B310-D788118E008A}"/>
          </ac:spMkLst>
        </pc:spChg>
      </pc:sldChg>
      <pc:sldChg chg="modSp modNotesTx">
        <pc:chgData name="Treinadores Portugal" userId="765c68dc-2029-435c-8647-6c1a987de381" providerId="ADAL" clId="{3AEE2CB1-CFD3-4FC1-A30B-52EB32183EA5}" dt="2020-01-30T20:49:48.808" v="285" actId="20577"/>
        <pc:sldMkLst>
          <pc:docMk/>
          <pc:sldMk cId="0" sldId="268"/>
        </pc:sldMkLst>
        <pc:spChg chg="mod">
          <ac:chgData name="Treinadores Portugal" userId="765c68dc-2029-435c-8647-6c1a987de381" providerId="ADAL" clId="{3AEE2CB1-CFD3-4FC1-A30B-52EB32183EA5}" dt="2020-01-28T20:16:16.295" v="110" actId="114"/>
          <ac:spMkLst>
            <pc:docMk/>
            <pc:sldMk cId="0" sldId="268"/>
            <ac:spMk id="14339" creationId="{D485C37A-9B44-4498-8D7D-E236D1B27AEE}"/>
          </ac:spMkLst>
        </pc:spChg>
        <pc:spChg chg="mod">
          <ac:chgData name="Treinadores Portugal" userId="765c68dc-2029-435c-8647-6c1a987de381" providerId="ADAL" clId="{3AEE2CB1-CFD3-4FC1-A30B-52EB32183EA5}" dt="2020-01-28T20:15:36.964" v="100" actId="114"/>
          <ac:spMkLst>
            <pc:docMk/>
            <pc:sldMk cId="0" sldId="268"/>
            <ac:spMk id="21506" creationId="{64A9241B-AD22-4F1D-B722-80CB3A12A622}"/>
          </ac:spMkLst>
        </pc:spChg>
      </pc:sldChg>
      <pc:sldChg chg="modSp">
        <pc:chgData name="Treinadores Portugal" userId="765c68dc-2029-435c-8647-6c1a987de381" providerId="ADAL" clId="{3AEE2CB1-CFD3-4FC1-A30B-52EB32183EA5}" dt="2020-01-28T20:16:43.320" v="112" actId="20577"/>
        <pc:sldMkLst>
          <pc:docMk/>
          <pc:sldMk cId="0" sldId="270"/>
        </pc:sldMkLst>
        <pc:spChg chg="mod">
          <ac:chgData name="Treinadores Portugal" userId="765c68dc-2029-435c-8647-6c1a987de381" providerId="ADAL" clId="{3AEE2CB1-CFD3-4FC1-A30B-52EB32183EA5}" dt="2020-01-28T20:16:43.320" v="112" actId="20577"/>
          <ac:spMkLst>
            <pc:docMk/>
            <pc:sldMk cId="0" sldId="270"/>
            <ac:spMk id="2" creationId="{55A919E3-763E-4F64-8137-175CF2EF5526}"/>
          </ac:spMkLst>
        </pc:spChg>
        <pc:spChg chg="mod">
          <ac:chgData name="Treinadores Portugal" userId="765c68dc-2029-435c-8647-6c1a987de381" providerId="ADAL" clId="{3AEE2CB1-CFD3-4FC1-A30B-52EB32183EA5}" dt="2020-01-28T20:16:35.233" v="111" actId="114"/>
          <ac:spMkLst>
            <pc:docMk/>
            <pc:sldMk cId="0" sldId="270"/>
            <ac:spMk id="22530" creationId="{9C1C26F1-058B-4C5C-A453-035A5B4931EB}"/>
          </ac:spMkLst>
        </pc:spChg>
      </pc:sldChg>
      <pc:sldChg chg="modSp">
        <pc:chgData name="Treinadores Portugal" userId="765c68dc-2029-435c-8647-6c1a987de381" providerId="ADAL" clId="{3AEE2CB1-CFD3-4FC1-A30B-52EB32183EA5}" dt="2020-01-28T20:24:21.584" v="255" actId="20577"/>
        <pc:sldMkLst>
          <pc:docMk/>
          <pc:sldMk cId="0" sldId="275"/>
        </pc:sldMkLst>
        <pc:spChg chg="mod">
          <ac:chgData name="Treinadores Portugal" userId="765c68dc-2029-435c-8647-6c1a987de381" providerId="ADAL" clId="{3AEE2CB1-CFD3-4FC1-A30B-52EB32183EA5}" dt="2020-01-28T20:24:21.584" v="255" actId="20577"/>
          <ac:spMkLst>
            <pc:docMk/>
            <pc:sldMk cId="0" sldId="275"/>
            <ac:spMk id="36866" creationId="{EE3C371E-4851-4159-80D5-BB05456E3B57}"/>
          </ac:spMkLst>
        </pc:spChg>
      </pc:sldChg>
      <pc:sldChg chg="modSp modNotesTx">
        <pc:chgData name="Treinadores Portugal" userId="765c68dc-2029-435c-8647-6c1a987de381" providerId="ADAL" clId="{3AEE2CB1-CFD3-4FC1-A30B-52EB32183EA5}" dt="2020-01-30T20:48:06.878" v="275" actId="20577"/>
        <pc:sldMkLst>
          <pc:docMk/>
          <pc:sldMk cId="0" sldId="276"/>
        </pc:sldMkLst>
        <pc:spChg chg="mod">
          <ac:chgData name="Treinadores Portugal" userId="765c68dc-2029-435c-8647-6c1a987de381" providerId="ADAL" clId="{3AEE2CB1-CFD3-4FC1-A30B-52EB32183EA5}" dt="2020-01-28T20:12:43.910" v="19" actId="20577"/>
          <ac:spMkLst>
            <pc:docMk/>
            <pc:sldMk cId="0" sldId="276"/>
            <ac:spMk id="17410" creationId="{7934C9FE-071A-4923-9DE3-F304DBB0AFDC}"/>
          </ac:spMkLst>
        </pc:spChg>
        <pc:spChg chg="mod">
          <ac:chgData name="Treinadores Portugal" userId="765c68dc-2029-435c-8647-6c1a987de381" providerId="ADAL" clId="{3AEE2CB1-CFD3-4FC1-A30B-52EB32183EA5}" dt="2020-01-28T20:13:11.045" v="46" actId="20577"/>
          <ac:spMkLst>
            <pc:docMk/>
            <pc:sldMk cId="0" sldId="276"/>
            <ac:spMk id="17411" creationId="{A3EA6912-AF51-48D9-8B38-60679F3C051F}"/>
          </ac:spMkLst>
        </pc:spChg>
      </pc:sldChg>
      <pc:sldChg chg="modSp modNotesTx">
        <pc:chgData name="Treinadores Portugal" userId="765c68dc-2029-435c-8647-6c1a987de381" providerId="ADAL" clId="{3AEE2CB1-CFD3-4FC1-A30B-52EB32183EA5}" dt="2020-01-30T20:48:56.466" v="278" actId="20577"/>
        <pc:sldMkLst>
          <pc:docMk/>
          <pc:sldMk cId="0" sldId="285"/>
        </pc:sldMkLst>
        <pc:spChg chg="mod">
          <ac:chgData name="Treinadores Portugal" userId="765c68dc-2029-435c-8647-6c1a987de381" providerId="ADAL" clId="{3AEE2CB1-CFD3-4FC1-A30B-52EB32183EA5}" dt="2020-01-28T20:15:27.523" v="98" actId="20577"/>
          <ac:spMkLst>
            <pc:docMk/>
            <pc:sldMk cId="0" sldId="285"/>
            <ac:spMk id="15363" creationId="{0B7C0228-08E3-42BC-9FAC-E714073EC1FB}"/>
          </ac:spMkLst>
        </pc:spChg>
        <pc:spChg chg="mod">
          <ac:chgData name="Treinadores Portugal" userId="765c68dc-2029-435c-8647-6c1a987de381" providerId="ADAL" clId="{3AEE2CB1-CFD3-4FC1-A30B-52EB32183EA5}" dt="2020-01-28T20:15:07.156" v="85" actId="20577"/>
          <ac:spMkLst>
            <pc:docMk/>
            <pc:sldMk cId="0" sldId="285"/>
            <ac:spMk id="20482" creationId="{DB1CA76A-E4A5-462D-80D6-DA24C193930C}"/>
          </ac:spMkLst>
        </pc:spChg>
      </pc:sldChg>
      <pc:sldChg chg="modSp modNotesTx">
        <pc:chgData name="Treinadores Portugal" userId="765c68dc-2029-435c-8647-6c1a987de381" providerId="ADAL" clId="{3AEE2CB1-CFD3-4FC1-A30B-52EB32183EA5}" dt="2020-01-30T20:51:06.994" v="298" actId="20577"/>
        <pc:sldMkLst>
          <pc:docMk/>
          <pc:sldMk cId="0" sldId="286"/>
        </pc:sldMkLst>
        <pc:spChg chg="mod">
          <ac:chgData name="Treinadores Portugal" userId="765c68dc-2029-435c-8647-6c1a987de381" providerId="ADAL" clId="{3AEE2CB1-CFD3-4FC1-A30B-52EB32183EA5}" dt="2020-01-28T20:18:06.628" v="127" actId="313"/>
          <ac:spMkLst>
            <pc:docMk/>
            <pc:sldMk cId="0" sldId="286"/>
            <ac:spMk id="2" creationId="{2A9810CA-3515-4BD8-B26E-DDD0A198EC8F}"/>
          </ac:spMkLst>
        </pc:spChg>
        <pc:spChg chg="mod">
          <ac:chgData name="Treinadores Portugal" userId="765c68dc-2029-435c-8647-6c1a987de381" providerId="ADAL" clId="{3AEE2CB1-CFD3-4FC1-A30B-52EB32183EA5}" dt="2020-01-28T20:17:54.668" v="125" actId="20577"/>
          <ac:spMkLst>
            <pc:docMk/>
            <pc:sldMk cId="0" sldId="286"/>
            <ac:spMk id="24578" creationId="{8F8C93C6-8DAE-42B5-A575-BB3A798D34AB}"/>
          </ac:spMkLst>
        </pc:spChg>
      </pc:sldChg>
      <pc:sldChg chg="modSp modNotesTx">
        <pc:chgData name="Treinadores Portugal" userId="765c68dc-2029-435c-8647-6c1a987de381" providerId="ADAL" clId="{3AEE2CB1-CFD3-4FC1-A30B-52EB32183EA5}" dt="2020-01-30T20:52:04.542" v="302" actId="20577"/>
        <pc:sldMkLst>
          <pc:docMk/>
          <pc:sldMk cId="0" sldId="287"/>
        </pc:sldMkLst>
        <pc:spChg chg="mod">
          <ac:chgData name="Treinadores Portugal" userId="765c68dc-2029-435c-8647-6c1a987de381" providerId="ADAL" clId="{3AEE2CB1-CFD3-4FC1-A30B-52EB32183EA5}" dt="2020-01-28T20:18:40.490" v="135" actId="114"/>
          <ac:spMkLst>
            <pc:docMk/>
            <pc:sldMk cId="0" sldId="287"/>
            <ac:spMk id="5122" creationId="{6D1A71A4-2081-47D2-AECE-2854EE01D967}"/>
          </ac:spMkLst>
        </pc:spChg>
        <pc:spChg chg="mod">
          <ac:chgData name="Treinadores Portugal" userId="765c68dc-2029-435c-8647-6c1a987de381" providerId="ADAL" clId="{3AEE2CB1-CFD3-4FC1-A30B-52EB32183EA5}" dt="2020-01-28T20:18:17.134" v="128" actId="113"/>
          <ac:spMkLst>
            <pc:docMk/>
            <pc:sldMk cId="0" sldId="287"/>
            <ac:spMk id="25602" creationId="{31BC22CD-5939-47FF-9503-7D874321B7B6}"/>
          </ac:spMkLst>
        </pc:spChg>
      </pc:sldChg>
      <pc:sldChg chg="modSp modNotesTx">
        <pc:chgData name="Treinadores Portugal" userId="765c68dc-2029-435c-8647-6c1a987de381" providerId="ADAL" clId="{3AEE2CB1-CFD3-4FC1-A30B-52EB32183EA5}" dt="2020-01-30T20:52:31.479" v="316" actId="20577"/>
        <pc:sldMkLst>
          <pc:docMk/>
          <pc:sldMk cId="0" sldId="288"/>
        </pc:sldMkLst>
        <pc:spChg chg="mod">
          <ac:chgData name="Treinadores Portugal" userId="765c68dc-2029-435c-8647-6c1a987de381" providerId="ADAL" clId="{3AEE2CB1-CFD3-4FC1-A30B-52EB32183EA5}" dt="2020-01-28T20:18:49.489" v="136" actId="114"/>
          <ac:spMkLst>
            <pc:docMk/>
            <pc:sldMk cId="0" sldId="288"/>
            <ac:spMk id="26626" creationId="{F0358FF4-759F-427C-96DC-D364C60D3236}"/>
          </ac:spMkLst>
        </pc:spChg>
        <pc:graphicFrameChg chg="mod">
          <ac:chgData name="Treinadores Portugal" userId="765c68dc-2029-435c-8647-6c1a987de381" providerId="ADAL" clId="{3AEE2CB1-CFD3-4FC1-A30B-52EB32183EA5}" dt="2020-01-28T20:20:26.440" v="178" actId="403"/>
          <ac:graphicFrameMkLst>
            <pc:docMk/>
            <pc:sldMk cId="0" sldId="288"/>
            <ac:graphicFrameMk id="5" creationId="{00000000-0000-0000-0000-000000000000}"/>
          </ac:graphicFrameMkLst>
        </pc:graphicFrameChg>
      </pc:sldChg>
      <pc:sldChg chg="modSp">
        <pc:chgData name="Treinadores Portugal" userId="765c68dc-2029-435c-8647-6c1a987de381" providerId="ADAL" clId="{3AEE2CB1-CFD3-4FC1-A30B-52EB32183EA5}" dt="2020-01-28T20:20:52.177" v="181" actId="113"/>
        <pc:sldMkLst>
          <pc:docMk/>
          <pc:sldMk cId="0" sldId="289"/>
        </pc:sldMkLst>
        <pc:spChg chg="mod">
          <ac:chgData name="Treinadores Portugal" userId="765c68dc-2029-435c-8647-6c1a987de381" providerId="ADAL" clId="{3AEE2CB1-CFD3-4FC1-A30B-52EB32183EA5}" dt="2020-01-28T20:20:52.177" v="181" actId="113"/>
          <ac:spMkLst>
            <pc:docMk/>
            <pc:sldMk cId="0" sldId="289"/>
            <ac:spMk id="27650" creationId="{A74C02E8-C76A-447D-9934-545168B4267F}"/>
          </ac:spMkLst>
        </pc:spChg>
        <pc:graphicFrameChg chg="mod">
          <ac:chgData name="Treinadores Portugal" userId="765c68dc-2029-435c-8647-6c1a987de381" providerId="ADAL" clId="{3AEE2CB1-CFD3-4FC1-A30B-52EB32183EA5}" dt="2020-01-28T20:20:46.990" v="180" actId="403"/>
          <ac:graphicFrameMkLst>
            <pc:docMk/>
            <pc:sldMk cId="0" sldId="289"/>
            <ac:graphicFrameMk id="6" creationId="{00000000-0000-0000-0000-000000000000}"/>
          </ac:graphicFrameMkLst>
        </pc:graphicFrameChg>
      </pc:sldChg>
      <pc:sldChg chg="modSp">
        <pc:chgData name="Treinadores Portugal" userId="765c68dc-2029-435c-8647-6c1a987de381" providerId="ADAL" clId="{3AEE2CB1-CFD3-4FC1-A30B-52EB32183EA5}" dt="2020-01-28T20:21:25.483" v="196" actId="114"/>
        <pc:sldMkLst>
          <pc:docMk/>
          <pc:sldMk cId="0" sldId="291"/>
        </pc:sldMkLst>
        <pc:spChg chg="mod">
          <ac:chgData name="Treinadores Portugal" userId="765c68dc-2029-435c-8647-6c1a987de381" providerId="ADAL" clId="{3AEE2CB1-CFD3-4FC1-A30B-52EB32183EA5}" dt="2020-01-28T20:20:57.957" v="182" actId="113"/>
          <ac:spMkLst>
            <pc:docMk/>
            <pc:sldMk cId="0" sldId="291"/>
            <ac:spMk id="28674" creationId="{84A7229D-5E1D-49A3-B563-3024E294F425}"/>
          </ac:spMkLst>
        </pc:spChg>
        <pc:spChg chg="mod">
          <ac:chgData name="Treinadores Portugal" userId="765c68dc-2029-435c-8647-6c1a987de381" providerId="ADAL" clId="{3AEE2CB1-CFD3-4FC1-A30B-52EB32183EA5}" dt="2020-01-28T20:21:25.483" v="196" actId="114"/>
          <ac:spMkLst>
            <pc:docMk/>
            <pc:sldMk cId="0" sldId="291"/>
            <ac:spMk id="28675" creationId="{1CBE35F8-0BFF-4747-914A-5316A04EF544}"/>
          </ac:spMkLst>
        </pc:spChg>
      </pc:sldChg>
      <pc:sldChg chg="modSp modNotesTx">
        <pc:chgData name="Treinadores Portugal" userId="765c68dc-2029-435c-8647-6c1a987de381" providerId="ADAL" clId="{3AEE2CB1-CFD3-4FC1-A30B-52EB32183EA5}" dt="2020-01-30T20:53:12.881" v="323" actId="20577"/>
        <pc:sldMkLst>
          <pc:docMk/>
          <pc:sldMk cId="0" sldId="293"/>
        </pc:sldMkLst>
        <pc:spChg chg="mod">
          <ac:chgData name="Treinadores Portugal" userId="765c68dc-2029-435c-8647-6c1a987de381" providerId="ADAL" clId="{3AEE2CB1-CFD3-4FC1-A30B-52EB32183EA5}" dt="2020-01-28T20:21:45.222" v="198" actId="114"/>
          <ac:spMkLst>
            <pc:docMk/>
            <pc:sldMk cId="0" sldId="293"/>
            <ac:spMk id="4" creationId="{9D06ED6A-89B3-4777-A996-E32BC0853F10}"/>
          </ac:spMkLst>
        </pc:spChg>
        <pc:spChg chg="mod">
          <ac:chgData name="Treinadores Portugal" userId="765c68dc-2029-435c-8647-6c1a987de381" providerId="ADAL" clId="{3AEE2CB1-CFD3-4FC1-A30B-52EB32183EA5}" dt="2020-01-28T20:21:51.394" v="199" actId="113"/>
          <ac:spMkLst>
            <pc:docMk/>
            <pc:sldMk cId="0" sldId="293"/>
            <ac:spMk id="29698" creationId="{8F3F7D21-18ED-4290-B59D-7E07CE21B040}"/>
          </ac:spMkLst>
        </pc:spChg>
      </pc:sldChg>
      <pc:sldChg chg="modSp">
        <pc:chgData name="Treinadores Portugal" userId="765c68dc-2029-435c-8647-6c1a987de381" providerId="ADAL" clId="{3AEE2CB1-CFD3-4FC1-A30B-52EB32183EA5}" dt="2020-01-28T20:21:54.264" v="200" actId="113"/>
        <pc:sldMkLst>
          <pc:docMk/>
          <pc:sldMk cId="0" sldId="294"/>
        </pc:sldMkLst>
        <pc:spChg chg="mod">
          <ac:chgData name="Treinadores Portugal" userId="765c68dc-2029-435c-8647-6c1a987de381" providerId="ADAL" clId="{3AEE2CB1-CFD3-4FC1-A30B-52EB32183EA5}" dt="2020-01-28T20:21:54.264" v="200" actId="113"/>
          <ac:spMkLst>
            <pc:docMk/>
            <pc:sldMk cId="0" sldId="294"/>
            <ac:spMk id="30722" creationId="{DF6601B9-F82C-4B08-BDEE-9FC3AE70312E}"/>
          </ac:spMkLst>
        </pc:spChg>
      </pc:sldChg>
      <pc:sldChg chg="modSp">
        <pc:chgData name="Treinadores Portugal" userId="765c68dc-2029-435c-8647-6c1a987de381" providerId="ADAL" clId="{3AEE2CB1-CFD3-4FC1-A30B-52EB32183EA5}" dt="2020-01-28T20:23:11.516" v="230" actId="113"/>
        <pc:sldMkLst>
          <pc:docMk/>
          <pc:sldMk cId="0" sldId="295"/>
        </pc:sldMkLst>
        <pc:spChg chg="mod">
          <ac:chgData name="Treinadores Portugal" userId="765c68dc-2029-435c-8647-6c1a987de381" providerId="ADAL" clId="{3AEE2CB1-CFD3-4FC1-A30B-52EB32183EA5}" dt="2020-01-28T20:23:11.516" v="230" actId="113"/>
          <ac:spMkLst>
            <pc:docMk/>
            <pc:sldMk cId="0" sldId="295"/>
            <ac:spMk id="31746" creationId="{E1010B67-B322-4562-A6E5-82A6ED339E98}"/>
          </ac:spMkLst>
        </pc:spChg>
        <pc:spChg chg="mod">
          <ac:chgData name="Treinadores Portugal" userId="765c68dc-2029-435c-8647-6c1a987de381" providerId="ADAL" clId="{3AEE2CB1-CFD3-4FC1-A30B-52EB32183EA5}" dt="2020-01-28T20:23:00.477" v="229" actId="114"/>
          <ac:spMkLst>
            <pc:docMk/>
            <pc:sldMk cId="0" sldId="295"/>
            <ac:spMk id="31747" creationId="{7C565BCD-0CA0-48A5-9E7B-B3BD4A2F3A9D}"/>
          </ac:spMkLst>
        </pc:spChg>
      </pc:sldChg>
      <pc:sldChg chg="modSp">
        <pc:chgData name="Treinadores Portugal" userId="765c68dc-2029-435c-8647-6c1a987de381" providerId="ADAL" clId="{3AEE2CB1-CFD3-4FC1-A30B-52EB32183EA5}" dt="2020-01-28T20:23:19.753" v="231" actId="114"/>
        <pc:sldMkLst>
          <pc:docMk/>
          <pc:sldMk cId="0" sldId="296"/>
        </pc:sldMkLst>
        <pc:spChg chg="mod">
          <ac:chgData name="Treinadores Portugal" userId="765c68dc-2029-435c-8647-6c1a987de381" providerId="ADAL" clId="{3AEE2CB1-CFD3-4FC1-A30B-52EB32183EA5}" dt="2020-01-28T20:23:19.753" v="231" actId="114"/>
          <ac:spMkLst>
            <pc:docMk/>
            <pc:sldMk cId="0" sldId="296"/>
            <ac:spMk id="32771" creationId="{2322F9EC-8304-45D8-BAAA-5CD8B4318DF7}"/>
          </ac:spMkLst>
        </pc:spChg>
      </pc:sldChg>
      <pc:sldChg chg="modSp">
        <pc:chgData name="Treinadores Portugal" userId="765c68dc-2029-435c-8647-6c1a987de381" providerId="ADAL" clId="{3AEE2CB1-CFD3-4FC1-A30B-52EB32183EA5}" dt="2020-01-30T20:53:46.311" v="324" actId="20577"/>
        <pc:sldMkLst>
          <pc:docMk/>
          <pc:sldMk cId="0" sldId="297"/>
        </pc:sldMkLst>
        <pc:spChg chg="mod">
          <ac:chgData name="Treinadores Portugal" userId="765c68dc-2029-435c-8647-6c1a987de381" providerId="ADAL" clId="{3AEE2CB1-CFD3-4FC1-A30B-52EB32183EA5}" dt="2020-01-28T20:23:28.820" v="233" actId="114"/>
          <ac:spMkLst>
            <pc:docMk/>
            <pc:sldMk cId="0" sldId="297"/>
            <ac:spMk id="33794" creationId="{B0DD2E6A-9A0D-4687-B0FA-137AD86491F5}"/>
          </ac:spMkLst>
        </pc:spChg>
        <pc:spChg chg="mod">
          <ac:chgData name="Treinadores Portugal" userId="765c68dc-2029-435c-8647-6c1a987de381" providerId="ADAL" clId="{3AEE2CB1-CFD3-4FC1-A30B-52EB32183EA5}" dt="2020-01-30T20:53:46.311" v="324" actId="20577"/>
          <ac:spMkLst>
            <pc:docMk/>
            <pc:sldMk cId="0" sldId="297"/>
            <ac:spMk id="33795" creationId="{1A8CCD3D-65AD-4D89-BBB9-E3D282639DAB}"/>
          </ac:spMkLst>
        </pc:spChg>
      </pc:sldChg>
      <pc:sldChg chg="modSp modNotesTx">
        <pc:chgData name="Treinadores Portugal" userId="765c68dc-2029-435c-8647-6c1a987de381" providerId="ADAL" clId="{3AEE2CB1-CFD3-4FC1-A30B-52EB32183EA5}" dt="2020-01-30T20:54:21.418" v="349" actId="20577"/>
        <pc:sldMkLst>
          <pc:docMk/>
          <pc:sldMk cId="0" sldId="301"/>
        </pc:sldMkLst>
        <pc:spChg chg="mod">
          <ac:chgData name="Treinadores Portugal" userId="765c68dc-2029-435c-8647-6c1a987de381" providerId="ADAL" clId="{3AEE2CB1-CFD3-4FC1-A30B-52EB32183EA5}" dt="2020-01-28T20:23:44.209" v="236" actId="114"/>
          <ac:spMkLst>
            <pc:docMk/>
            <pc:sldMk cId="0" sldId="301"/>
            <ac:spMk id="34818" creationId="{74B793A5-F80D-45E0-A635-865B5B30D6E7}"/>
          </ac:spMkLst>
        </pc:spChg>
        <pc:spChg chg="mod">
          <ac:chgData name="Treinadores Portugal" userId="765c68dc-2029-435c-8647-6c1a987de381" providerId="ADAL" clId="{3AEE2CB1-CFD3-4FC1-A30B-52EB32183EA5}" dt="2020-01-30T20:54:00.922" v="326" actId="20577"/>
          <ac:spMkLst>
            <pc:docMk/>
            <pc:sldMk cId="0" sldId="301"/>
            <ac:spMk id="34819" creationId="{67FF48BE-20CB-4311-A1ED-3205E67A152D}"/>
          </ac:spMkLst>
        </pc:spChg>
      </pc:sldChg>
      <pc:sldChg chg="modSp modNotesTx">
        <pc:chgData name="Treinadores Portugal" userId="765c68dc-2029-435c-8647-6c1a987de381" providerId="ADAL" clId="{3AEE2CB1-CFD3-4FC1-A30B-52EB32183EA5}" dt="2020-01-30T20:54:37.840" v="351" actId="404"/>
        <pc:sldMkLst>
          <pc:docMk/>
          <pc:sldMk cId="0" sldId="302"/>
        </pc:sldMkLst>
        <pc:spChg chg="mod">
          <ac:chgData name="Treinadores Portugal" userId="765c68dc-2029-435c-8647-6c1a987de381" providerId="ADAL" clId="{3AEE2CB1-CFD3-4FC1-A30B-52EB32183EA5}" dt="2020-01-30T20:54:37.840" v="351" actId="404"/>
          <ac:spMkLst>
            <pc:docMk/>
            <pc:sldMk cId="0" sldId="302"/>
            <ac:spMk id="35843" creationId="{6A172D32-EE93-4218-BDB4-8C4DB3AB1FB5}"/>
          </ac:spMkLst>
        </pc:spChg>
      </pc:sldChg>
      <pc:sldChg chg="modSp modNotesTx">
        <pc:chgData name="Treinadores Portugal" userId="765c68dc-2029-435c-8647-6c1a987de381" providerId="ADAL" clId="{3AEE2CB1-CFD3-4FC1-A30B-52EB32183EA5}" dt="2020-01-30T20:50:30.707" v="292" actId="20577"/>
        <pc:sldMkLst>
          <pc:docMk/>
          <pc:sldMk cId="0" sldId="303"/>
        </pc:sldMkLst>
        <pc:spChg chg="mod">
          <ac:chgData name="Treinadores Portugal" userId="765c68dc-2029-435c-8647-6c1a987de381" providerId="ADAL" clId="{3AEE2CB1-CFD3-4FC1-A30B-52EB32183EA5}" dt="2020-01-28T20:17:44.165" v="121" actId="113"/>
          <ac:spMkLst>
            <pc:docMk/>
            <pc:sldMk cId="0" sldId="303"/>
            <ac:spMk id="23554" creationId="{1A1DD640-875F-4ED6-BE26-15FF3AE72932}"/>
          </ac:spMkLst>
        </pc:spChg>
        <pc:spChg chg="mod">
          <ac:chgData name="Treinadores Portugal" userId="765c68dc-2029-435c-8647-6c1a987de381" providerId="ADAL" clId="{3AEE2CB1-CFD3-4FC1-A30B-52EB32183EA5}" dt="2020-01-28T20:17:07.217" v="113" actId="1076"/>
          <ac:spMkLst>
            <pc:docMk/>
            <pc:sldMk cId="0" sldId="303"/>
            <ac:spMk id="23556" creationId="{0BD8A1D6-FD50-4C9D-B567-DC719BFEFC4A}"/>
          </ac:spMkLst>
        </pc:spChg>
        <pc:spChg chg="mod">
          <ac:chgData name="Treinadores Portugal" userId="765c68dc-2029-435c-8647-6c1a987de381" providerId="ADAL" clId="{3AEE2CB1-CFD3-4FC1-A30B-52EB32183EA5}" dt="2020-01-28T20:17:29.604" v="118" actId="1076"/>
          <ac:spMkLst>
            <pc:docMk/>
            <pc:sldMk cId="0" sldId="303"/>
            <ac:spMk id="23557" creationId="{B7397975-8150-4AA8-8FE0-B0B08AA632C9}"/>
          </ac:spMkLst>
        </pc:spChg>
        <pc:spChg chg="mod">
          <ac:chgData name="Treinadores Portugal" userId="765c68dc-2029-435c-8647-6c1a987de381" providerId="ADAL" clId="{3AEE2CB1-CFD3-4FC1-A30B-52EB32183EA5}" dt="2020-01-28T20:17:37.103" v="120" actId="1076"/>
          <ac:spMkLst>
            <pc:docMk/>
            <pc:sldMk cId="0" sldId="303"/>
            <ac:spMk id="23558" creationId="{E88F4227-4810-417E-B3DC-35CC5891DCF1}"/>
          </ac:spMkLst>
        </pc:spChg>
        <pc:spChg chg="mod">
          <ac:chgData name="Treinadores Portugal" userId="765c68dc-2029-435c-8647-6c1a987de381" providerId="ADAL" clId="{3AEE2CB1-CFD3-4FC1-A30B-52EB32183EA5}" dt="2020-01-28T20:17:19.426" v="116" actId="1076"/>
          <ac:spMkLst>
            <pc:docMk/>
            <pc:sldMk cId="0" sldId="303"/>
            <ac:spMk id="23559" creationId="{ADD49F7A-0A70-48E8-B603-5828305E1AF2}"/>
          </ac:spMkLst>
        </pc:spChg>
        <pc:spChg chg="mod">
          <ac:chgData name="Treinadores Portugal" userId="765c68dc-2029-435c-8647-6c1a987de381" providerId="ADAL" clId="{3AEE2CB1-CFD3-4FC1-A30B-52EB32183EA5}" dt="2020-01-28T20:17:33.549" v="119" actId="1076"/>
          <ac:spMkLst>
            <pc:docMk/>
            <pc:sldMk cId="0" sldId="303"/>
            <ac:spMk id="23560" creationId="{B8D6512B-2207-4877-8D48-0718BD941C97}"/>
          </ac:spMkLst>
        </pc:spChg>
        <pc:spChg chg="mod">
          <ac:chgData name="Treinadores Portugal" userId="765c68dc-2029-435c-8647-6c1a987de381" providerId="ADAL" clId="{3AEE2CB1-CFD3-4FC1-A30B-52EB32183EA5}" dt="2020-01-28T20:17:26.731" v="117" actId="1076"/>
          <ac:spMkLst>
            <pc:docMk/>
            <pc:sldMk cId="0" sldId="303"/>
            <ac:spMk id="23562" creationId="{703B9800-20B2-4930-93B4-7E4BEFAA6DD7}"/>
          </ac:spMkLst>
        </pc:spChg>
      </pc:sldChg>
      <pc:sldChg chg="modSp modNotesTx">
        <pc:chgData name="Treinadores Portugal" userId="765c68dc-2029-435c-8647-6c1a987de381" providerId="ADAL" clId="{3AEE2CB1-CFD3-4FC1-A30B-52EB32183EA5}" dt="2020-01-30T20:49:28.800" v="282" actId="27636"/>
        <pc:sldMkLst>
          <pc:docMk/>
          <pc:sldMk cId="0" sldId="304"/>
        </pc:sldMkLst>
        <pc:spChg chg="mod">
          <ac:chgData name="Treinadores Portugal" userId="765c68dc-2029-435c-8647-6c1a987de381" providerId="ADAL" clId="{3AEE2CB1-CFD3-4FC1-A30B-52EB32183EA5}" dt="2020-01-30T20:49:28.800" v="282" actId="27636"/>
          <ac:spMkLst>
            <pc:docMk/>
            <pc:sldMk cId="0" sldId="304"/>
            <ac:spMk id="7" creationId="{D727D81A-6B59-4BF7-91C4-CD8624ECA96D}"/>
          </ac:spMkLst>
        </pc:spChg>
        <pc:spChg chg="mod">
          <ac:chgData name="Treinadores Portugal" userId="765c68dc-2029-435c-8647-6c1a987de381" providerId="ADAL" clId="{3AEE2CB1-CFD3-4FC1-A30B-52EB32183EA5}" dt="2020-01-28T20:13:31.663" v="53" actId="403"/>
          <ac:spMkLst>
            <pc:docMk/>
            <pc:sldMk cId="0" sldId="304"/>
            <ac:spMk id="18434" creationId="{60351B4B-5A99-4859-8B45-035444DC5808}"/>
          </ac:spMkLst>
        </pc:spChg>
      </pc:sldChg>
      <pc:sldChg chg="modSp del">
        <pc:chgData name="Treinadores Portugal" userId="765c68dc-2029-435c-8647-6c1a987de381" providerId="ADAL" clId="{3AEE2CB1-CFD3-4FC1-A30B-52EB32183EA5}" dt="2020-01-28T20:14:40.557" v="72" actId="2696"/>
        <pc:sldMkLst>
          <pc:docMk/>
          <pc:sldMk cId="0" sldId="305"/>
        </pc:sldMkLst>
        <pc:spChg chg="mod">
          <ac:chgData name="Treinadores Portugal" userId="765c68dc-2029-435c-8647-6c1a987de381" providerId="ADAL" clId="{3AEE2CB1-CFD3-4FC1-A30B-52EB32183EA5}" dt="2020-01-28T20:14:33.533" v="71" actId="20577"/>
          <ac:spMkLst>
            <pc:docMk/>
            <pc:sldMk cId="0" sldId="305"/>
            <ac:spMk id="7" creationId="{CF0C443B-FD37-454C-95D0-F9BE58062BC6}"/>
          </ac:spMkLst>
        </pc:spChg>
        <pc:spChg chg="mod">
          <ac:chgData name="Treinadores Portugal" userId="765c68dc-2029-435c-8647-6c1a987de381" providerId="ADAL" clId="{3AEE2CB1-CFD3-4FC1-A30B-52EB32183EA5}" dt="2020-01-28T20:14:29.831" v="70" actId="403"/>
          <ac:spMkLst>
            <pc:docMk/>
            <pc:sldMk cId="0" sldId="305"/>
            <ac:spMk id="19458" creationId="{E983202B-57E4-4D3D-8699-AE20445F979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CFAEEC-0320-40EA-8FA8-45DB46EEDA41}" type="doc">
      <dgm:prSet loTypeId="urn:microsoft.com/office/officeart/2005/8/layout/default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pt-PT"/>
        </a:p>
      </dgm:t>
    </dgm:pt>
    <dgm:pt modelId="{F28B48B8-3D98-4DD1-84D4-C6C73ECA3D56}">
      <dgm:prSet phldrT="[Texto]"/>
      <dgm:spPr/>
      <dgm:t>
        <a:bodyPr/>
        <a:lstStyle/>
        <a:p>
          <a:r>
            <a:rPr lang="pt-PT" dirty="0"/>
            <a:t>Comportamento planeado </a:t>
          </a:r>
        </a:p>
      </dgm:t>
    </dgm:pt>
    <dgm:pt modelId="{EB0F1513-AD71-4F29-ADA4-2E2DC8038A95}" type="parTrans" cxnId="{9A62F05E-E93D-4571-A954-68EB8482482B}">
      <dgm:prSet/>
      <dgm:spPr/>
      <dgm:t>
        <a:bodyPr/>
        <a:lstStyle/>
        <a:p>
          <a:endParaRPr lang="pt-PT"/>
        </a:p>
      </dgm:t>
    </dgm:pt>
    <dgm:pt modelId="{915BC817-523A-408D-982B-C03FC0B367E0}" type="sibTrans" cxnId="{9A62F05E-E93D-4571-A954-68EB8482482B}">
      <dgm:prSet/>
      <dgm:spPr/>
      <dgm:t>
        <a:bodyPr/>
        <a:lstStyle/>
        <a:p>
          <a:endParaRPr lang="pt-PT"/>
        </a:p>
      </dgm:t>
    </dgm:pt>
    <dgm:pt modelId="{C5EE998C-C965-428B-8386-F2E7BAB696E2}">
      <dgm:prSet phldrT="[Texto]"/>
      <dgm:spPr/>
      <dgm:t>
        <a:bodyPr/>
        <a:lstStyle/>
        <a:p>
          <a:r>
            <a:rPr lang="pt-PT" dirty="0"/>
            <a:t>Motivação e objetivos </a:t>
          </a:r>
        </a:p>
      </dgm:t>
    </dgm:pt>
    <dgm:pt modelId="{BBAD7307-5D00-4F8D-938F-08614EF490EF}" type="parTrans" cxnId="{5B680E73-F21D-490F-B999-96BC434848EB}">
      <dgm:prSet/>
      <dgm:spPr/>
      <dgm:t>
        <a:bodyPr/>
        <a:lstStyle/>
        <a:p>
          <a:endParaRPr lang="pt-PT"/>
        </a:p>
      </dgm:t>
    </dgm:pt>
    <dgm:pt modelId="{AE89B8F9-91B4-47B7-99BD-21148C106B43}" type="sibTrans" cxnId="{5B680E73-F21D-490F-B999-96BC434848EB}">
      <dgm:prSet/>
      <dgm:spPr/>
      <dgm:t>
        <a:bodyPr/>
        <a:lstStyle/>
        <a:p>
          <a:endParaRPr lang="pt-PT"/>
        </a:p>
      </dgm:t>
    </dgm:pt>
    <dgm:pt modelId="{FFF9A248-B3CA-4289-A2C7-20458C9EAFDF}">
      <dgm:prSet phldrT="[Texto]"/>
      <dgm:spPr/>
      <dgm:t>
        <a:bodyPr/>
        <a:lstStyle/>
        <a:p>
          <a:r>
            <a:rPr lang="pt-PT" dirty="0"/>
            <a:t>Normas sociais</a:t>
          </a:r>
        </a:p>
      </dgm:t>
    </dgm:pt>
    <dgm:pt modelId="{DCCEA17C-50D5-49D9-9F92-DCDF5E407B8D}" type="parTrans" cxnId="{C53D77B8-6E2F-4DD5-AB01-345F2B41825A}">
      <dgm:prSet/>
      <dgm:spPr/>
      <dgm:t>
        <a:bodyPr/>
        <a:lstStyle/>
        <a:p>
          <a:endParaRPr lang="pt-PT"/>
        </a:p>
      </dgm:t>
    </dgm:pt>
    <dgm:pt modelId="{44076764-C23C-4583-851D-A96BD23FD3B0}" type="sibTrans" cxnId="{C53D77B8-6E2F-4DD5-AB01-345F2B41825A}">
      <dgm:prSet/>
      <dgm:spPr/>
      <dgm:t>
        <a:bodyPr/>
        <a:lstStyle/>
        <a:p>
          <a:endParaRPr lang="pt-PT"/>
        </a:p>
      </dgm:t>
    </dgm:pt>
    <dgm:pt modelId="{1FF9BC74-A1EC-4481-BD24-1FD1A4FC5627}">
      <dgm:prSet phldrT="[Texto]"/>
      <dgm:spPr/>
      <dgm:t>
        <a:bodyPr/>
        <a:lstStyle/>
        <a:p>
          <a:r>
            <a:rPr lang="pt-PT" dirty="0"/>
            <a:t>Raciocínio moral </a:t>
          </a:r>
        </a:p>
      </dgm:t>
    </dgm:pt>
    <dgm:pt modelId="{877F3125-8CBA-49B9-A4B4-31F16525A21D}" type="parTrans" cxnId="{F02DDC79-D123-44E5-85BA-64A5862C622A}">
      <dgm:prSet/>
      <dgm:spPr/>
      <dgm:t>
        <a:bodyPr/>
        <a:lstStyle/>
        <a:p>
          <a:endParaRPr lang="pt-PT"/>
        </a:p>
      </dgm:t>
    </dgm:pt>
    <dgm:pt modelId="{81A28CE4-6519-4086-B60A-7DE372DB73B8}" type="sibTrans" cxnId="{F02DDC79-D123-44E5-85BA-64A5862C622A}">
      <dgm:prSet/>
      <dgm:spPr/>
      <dgm:t>
        <a:bodyPr/>
        <a:lstStyle/>
        <a:p>
          <a:endParaRPr lang="pt-PT"/>
        </a:p>
      </dgm:t>
    </dgm:pt>
    <dgm:pt modelId="{29E76759-1F2A-42A9-A012-536945ECE92C}">
      <dgm:prSet phldrT="[Texto]"/>
      <dgm:spPr/>
      <dgm:t>
        <a:bodyPr/>
        <a:lstStyle/>
        <a:p>
          <a:r>
            <a:rPr lang="pt-PT" dirty="0"/>
            <a:t>Personalidade </a:t>
          </a:r>
        </a:p>
      </dgm:t>
    </dgm:pt>
    <dgm:pt modelId="{1C0FECCE-116A-4697-9296-29BF95ADB139}" type="parTrans" cxnId="{3758F829-3FBA-4AB4-B18A-FA7A1F03D8C4}">
      <dgm:prSet/>
      <dgm:spPr/>
      <dgm:t>
        <a:bodyPr/>
        <a:lstStyle/>
        <a:p>
          <a:endParaRPr lang="pt-PT"/>
        </a:p>
      </dgm:t>
    </dgm:pt>
    <dgm:pt modelId="{2AE33DDC-3A35-461F-85D3-504A8A3A397A}" type="sibTrans" cxnId="{3758F829-3FBA-4AB4-B18A-FA7A1F03D8C4}">
      <dgm:prSet/>
      <dgm:spPr/>
      <dgm:t>
        <a:bodyPr/>
        <a:lstStyle/>
        <a:p>
          <a:endParaRPr lang="pt-PT"/>
        </a:p>
      </dgm:t>
    </dgm:pt>
    <dgm:pt modelId="{03FAE769-9112-4B0D-B3B8-BC7D23C9155C}" type="pres">
      <dgm:prSet presAssocID="{9DCFAEEC-0320-40EA-8FA8-45DB46EEDA41}" presName="diagram" presStyleCnt="0">
        <dgm:presLayoutVars>
          <dgm:dir/>
          <dgm:resizeHandles val="exact"/>
        </dgm:presLayoutVars>
      </dgm:prSet>
      <dgm:spPr/>
    </dgm:pt>
    <dgm:pt modelId="{73702E4A-03AD-4C4F-A1CC-AFE7CDF29A8C}" type="pres">
      <dgm:prSet presAssocID="{F28B48B8-3D98-4DD1-84D4-C6C73ECA3D56}" presName="node" presStyleLbl="node1" presStyleIdx="0" presStyleCnt="5">
        <dgm:presLayoutVars>
          <dgm:bulletEnabled val="1"/>
        </dgm:presLayoutVars>
      </dgm:prSet>
      <dgm:spPr/>
    </dgm:pt>
    <dgm:pt modelId="{ED4C765B-0225-4D9F-91BE-0483C5A774BA}" type="pres">
      <dgm:prSet presAssocID="{915BC817-523A-408D-982B-C03FC0B367E0}" presName="sibTrans" presStyleCnt="0"/>
      <dgm:spPr/>
    </dgm:pt>
    <dgm:pt modelId="{84C13616-3CB2-472D-8C7C-DD60771A161B}" type="pres">
      <dgm:prSet presAssocID="{C5EE998C-C965-428B-8386-F2E7BAB696E2}" presName="node" presStyleLbl="node1" presStyleIdx="1" presStyleCnt="5">
        <dgm:presLayoutVars>
          <dgm:bulletEnabled val="1"/>
        </dgm:presLayoutVars>
      </dgm:prSet>
      <dgm:spPr/>
    </dgm:pt>
    <dgm:pt modelId="{A99732A6-CAC3-4D81-A25E-059972E43946}" type="pres">
      <dgm:prSet presAssocID="{AE89B8F9-91B4-47B7-99BD-21148C106B43}" presName="sibTrans" presStyleCnt="0"/>
      <dgm:spPr/>
    </dgm:pt>
    <dgm:pt modelId="{5744E3EB-1633-4233-A91C-7E206A84A0D0}" type="pres">
      <dgm:prSet presAssocID="{FFF9A248-B3CA-4289-A2C7-20458C9EAFDF}" presName="node" presStyleLbl="node1" presStyleIdx="2" presStyleCnt="5">
        <dgm:presLayoutVars>
          <dgm:bulletEnabled val="1"/>
        </dgm:presLayoutVars>
      </dgm:prSet>
      <dgm:spPr/>
    </dgm:pt>
    <dgm:pt modelId="{99F57E85-679C-482D-BFF3-F8FEC037CFD7}" type="pres">
      <dgm:prSet presAssocID="{44076764-C23C-4583-851D-A96BD23FD3B0}" presName="sibTrans" presStyleCnt="0"/>
      <dgm:spPr/>
    </dgm:pt>
    <dgm:pt modelId="{02FC4A25-EC76-49C6-BF58-3450724C2363}" type="pres">
      <dgm:prSet presAssocID="{1FF9BC74-A1EC-4481-BD24-1FD1A4FC5627}" presName="node" presStyleLbl="node1" presStyleIdx="3" presStyleCnt="5">
        <dgm:presLayoutVars>
          <dgm:bulletEnabled val="1"/>
        </dgm:presLayoutVars>
      </dgm:prSet>
      <dgm:spPr/>
    </dgm:pt>
    <dgm:pt modelId="{EE86EC3F-80DB-4222-8127-9FCF9B2612EF}" type="pres">
      <dgm:prSet presAssocID="{81A28CE4-6519-4086-B60A-7DE372DB73B8}" presName="sibTrans" presStyleCnt="0"/>
      <dgm:spPr/>
    </dgm:pt>
    <dgm:pt modelId="{81EC5C63-30AA-4928-99C1-EE909008CD24}" type="pres">
      <dgm:prSet presAssocID="{29E76759-1F2A-42A9-A012-536945ECE92C}" presName="node" presStyleLbl="node1" presStyleIdx="4" presStyleCnt="5">
        <dgm:presLayoutVars>
          <dgm:bulletEnabled val="1"/>
        </dgm:presLayoutVars>
      </dgm:prSet>
      <dgm:spPr/>
    </dgm:pt>
  </dgm:ptLst>
  <dgm:cxnLst>
    <dgm:cxn modelId="{1C1D6D0C-8A67-479E-985F-534982BD11B2}" type="presOf" srcId="{FFF9A248-B3CA-4289-A2C7-20458C9EAFDF}" destId="{5744E3EB-1633-4233-A91C-7E206A84A0D0}" srcOrd="0" destOrd="0" presId="urn:microsoft.com/office/officeart/2005/8/layout/default"/>
    <dgm:cxn modelId="{3758F829-3FBA-4AB4-B18A-FA7A1F03D8C4}" srcId="{9DCFAEEC-0320-40EA-8FA8-45DB46EEDA41}" destId="{29E76759-1F2A-42A9-A012-536945ECE92C}" srcOrd="4" destOrd="0" parTransId="{1C0FECCE-116A-4697-9296-29BF95ADB139}" sibTransId="{2AE33DDC-3A35-461F-85D3-504A8A3A397A}"/>
    <dgm:cxn modelId="{9A62F05E-E93D-4571-A954-68EB8482482B}" srcId="{9DCFAEEC-0320-40EA-8FA8-45DB46EEDA41}" destId="{F28B48B8-3D98-4DD1-84D4-C6C73ECA3D56}" srcOrd="0" destOrd="0" parTransId="{EB0F1513-AD71-4F29-ADA4-2E2DC8038A95}" sibTransId="{915BC817-523A-408D-982B-C03FC0B367E0}"/>
    <dgm:cxn modelId="{5B680E73-F21D-490F-B999-96BC434848EB}" srcId="{9DCFAEEC-0320-40EA-8FA8-45DB46EEDA41}" destId="{C5EE998C-C965-428B-8386-F2E7BAB696E2}" srcOrd="1" destOrd="0" parTransId="{BBAD7307-5D00-4F8D-938F-08614EF490EF}" sibTransId="{AE89B8F9-91B4-47B7-99BD-21148C106B43}"/>
    <dgm:cxn modelId="{F02DDC79-D123-44E5-85BA-64A5862C622A}" srcId="{9DCFAEEC-0320-40EA-8FA8-45DB46EEDA41}" destId="{1FF9BC74-A1EC-4481-BD24-1FD1A4FC5627}" srcOrd="3" destOrd="0" parTransId="{877F3125-8CBA-49B9-A4B4-31F16525A21D}" sibTransId="{81A28CE4-6519-4086-B60A-7DE372DB73B8}"/>
    <dgm:cxn modelId="{A5C65695-5553-4527-8003-79079BBCFD0B}" type="presOf" srcId="{C5EE998C-C965-428B-8386-F2E7BAB696E2}" destId="{84C13616-3CB2-472D-8C7C-DD60771A161B}" srcOrd="0" destOrd="0" presId="urn:microsoft.com/office/officeart/2005/8/layout/default"/>
    <dgm:cxn modelId="{C53D77B8-6E2F-4DD5-AB01-345F2B41825A}" srcId="{9DCFAEEC-0320-40EA-8FA8-45DB46EEDA41}" destId="{FFF9A248-B3CA-4289-A2C7-20458C9EAFDF}" srcOrd="2" destOrd="0" parTransId="{DCCEA17C-50D5-49D9-9F92-DCDF5E407B8D}" sibTransId="{44076764-C23C-4583-851D-A96BD23FD3B0}"/>
    <dgm:cxn modelId="{92AF2CBB-5A7E-4BDA-83E5-83F66C7821C2}" type="presOf" srcId="{29E76759-1F2A-42A9-A012-536945ECE92C}" destId="{81EC5C63-30AA-4928-99C1-EE909008CD24}" srcOrd="0" destOrd="0" presId="urn:microsoft.com/office/officeart/2005/8/layout/default"/>
    <dgm:cxn modelId="{DA7D95E0-495A-4644-9DA0-37F2E287672D}" type="presOf" srcId="{1FF9BC74-A1EC-4481-BD24-1FD1A4FC5627}" destId="{02FC4A25-EC76-49C6-BF58-3450724C2363}" srcOrd="0" destOrd="0" presId="urn:microsoft.com/office/officeart/2005/8/layout/default"/>
    <dgm:cxn modelId="{066C8EE7-F25F-4097-9693-4A809371BD8B}" type="presOf" srcId="{9DCFAEEC-0320-40EA-8FA8-45DB46EEDA41}" destId="{03FAE769-9112-4B0D-B3B8-BC7D23C9155C}" srcOrd="0" destOrd="0" presId="urn:microsoft.com/office/officeart/2005/8/layout/default"/>
    <dgm:cxn modelId="{D1E10EF5-7050-4AE7-804D-82C925C15F1B}" type="presOf" srcId="{F28B48B8-3D98-4DD1-84D4-C6C73ECA3D56}" destId="{73702E4A-03AD-4C4F-A1CC-AFE7CDF29A8C}" srcOrd="0" destOrd="0" presId="urn:microsoft.com/office/officeart/2005/8/layout/default"/>
    <dgm:cxn modelId="{10A45A58-86F4-4C7A-A870-1F6FB5399011}" type="presParOf" srcId="{03FAE769-9112-4B0D-B3B8-BC7D23C9155C}" destId="{73702E4A-03AD-4C4F-A1CC-AFE7CDF29A8C}" srcOrd="0" destOrd="0" presId="urn:microsoft.com/office/officeart/2005/8/layout/default"/>
    <dgm:cxn modelId="{AEBB8DD8-64C0-4D2A-95A8-DCB0EDCB77F8}" type="presParOf" srcId="{03FAE769-9112-4B0D-B3B8-BC7D23C9155C}" destId="{ED4C765B-0225-4D9F-91BE-0483C5A774BA}" srcOrd="1" destOrd="0" presId="urn:microsoft.com/office/officeart/2005/8/layout/default"/>
    <dgm:cxn modelId="{1769231A-B6E8-4040-8DF1-13023DBC32B4}" type="presParOf" srcId="{03FAE769-9112-4B0D-B3B8-BC7D23C9155C}" destId="{84C13616-3CB2-472D-8C7C-DD60771A161B}" srcOrd="2" destOrd="0" presId="urn:microsoft.com/office/officeart/2005/8/layout/default"/>
    <dgm:cxn modelId="{665785FE-0CE4-4C48-B91B-6D366BA4C652}" type="presParOf" srcId="{03FAE769-9112-4B0D-B3B8-BC7D23C9155C}" destId="{A99732A6-CAC3-4D81-A25E-059972E43946}" srcOrd="3" destOrd="0" presId="urn:microsoft.com/office/officeart/2005/8/layout/default"/>
    <dgm:cxn modelId="{0C28E375-5542-434D-9A9C-44D85A9A97BB}" type="presParOf" srcId="{03FAE769-9112-4B0D-B3B8-BC7D23C9155C}" destId="{5744E3EB-1633-4233-A91C-7E206A84A0D0}" srcOrd="4" destOrd="0" presId="urn:microsoft.com/office/officeart/2005/8/layout/default"/>
    <dgm:cxn modelId="{41F523A3-9286-432C-B7A8-0C017D090FC4}" type="presParOf" srcId="{03FAE769-9112-4B0D-B3B8-BC7D23C9155C}" destId="{99F57E85-679C-482D-BFF3-F8FEC037CFD7}" srcOrd="5" destOrd="0" presId="urn:microsoft.com/office/officeart/2005/8/layout/default"/>
    <dgm:cxn modelId="{A8A20950-66C6-48CB-A71D-C7E7E8C616A3}" type="presParOf" srcId="{03FAE769-9112-4B0D-B3B8-BC7D23C9155C}" destId="{02FC4A25-EC76-49C6-BF58-3450724C2363}" srcOrd="6" destOrd="0" presId="urn:microsoft.com/office/officeart/2005/8/layout/default"/>
    <dgm:cxn modelId="{F2E6C5CD-566E-4641-8A44-BDAC9FB5CAE6}" type="presParOf" srcId="{03FAE769-9112-4B0D-B3B8-BC7D23C9155C}" destId="{EE86EC3F-80DB-4222-8127-9FCF9B2612EF}" srcOrd="7" destOrd="0" presId="urn:microsoft.com/office/officeart/2005/8/layout/default"/>
    <dgm:cxn modelId="{E67310EE-7049-4656-8F99-DF43951A73F3}" type="presParOf" srcId="{03FAE769-9112-4B0D-B3B8-BC7D23C9155C}" destId="{81EC5C63-30AA-4928-99C1-EE909008CD2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AE0884-D235-4F64-9CF0-38B7CB3158E2}" type="doc">
      <dgm:prSet loTypeId="urn:microsoft.com/office/officeart/2005/8/layout/arrow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3300BC62-2DCA-47A6-B7F6-49D0201C5151}">
      <dgm:prSet phldrT="[Texto]"/>
      <dgm:spPr/>
      <dgm:t>
        <a:bodyPr/>
        <a:lstStyle/>
        <a:p>
          <a:r>
            <a:rPr lang="pt-PT" dirty="0"/>
            <a:t>Orientação de tarefas </a:t>
          </a:r>
        </a:p>
      </dgm:t>
    </dgm:pt>
    <dgm:pt modelId="{C6078CF1-ACD2-4C75-841F-17C84C193641}" type="parTrans" cxnId="{783A927E-4007-491A-8BC1-8D8E851BE76F}">
      <dgm:prSet/>
      <dgm:spPr/>
      <dgm:t>
        <a:bodyPr/>
        <a:lstStyle/>
        <a:p>
          <a:endParaRPr lang="pt-PT"/>
        </a:p>
      </dgm:t>
    </dgm:pt>
    <dgm:pt modelId="{9C2C6BAF-BBB1-4420-8E2C-4A4981791562}" type="sibTrans" cxnId="{783A927E-4007-491A-8BC1-8D8E851BE76F}">
      <dgm:prSet/>
      <dgm:spPr/>
      <dgm:t>
        <a:bodyPr/>
        <a:lstStyle/>
        <a:p>
          <a:endParaRPr lang="pt-PT"/>
        </a:p>
      </dgm:t>
    </dgm:pt>
    <dgm:pt modelId="{66BC46B5-8748-4EFE-BB87-DCC77C209752}">
      <dgm:prSet phldrT="[Texto]"/>
      <dgm:spPr/>
      <dgm:t>
        <a:bodyPr/>
        <a:lstStyle/>
        <a:p>
          <a:r>
            <a:rPr lang="pt-PT" dirty="0"/>
            <a:t>Orientação do ego</a:t>
          </a:r>
        </a:p>
      </dgm:t>
    </dgm:pt>
    <dgm:pt modelId="{3B16742D-7664-421A-B732-75055BE0EF7C}" type="parTrans" cxnId="{03B422D0-E3AB-4D84-9268-89EDC7563D24}">
      <dgm:prSet/>
      <dgm:spPr/>
      <dgm:t>
        <a:bodyPr/>
        <a:lstStyle/>
        <a:p>
          <a:endParaRPr lang="pt-PT"/>
        </a:p>
      </dgm:t>
    </dgm:pt>
    <dgm:pt modelId="{EB26A4B5-FECD-47D2-8D3D-F00C95A9449A}" type="sibTrans" cxnId="{03B422D0-E3AB-4D84-9268-89EDC7563D24}">
      <dgm:prSet/>
      <dgm:spPr/>
      <dgm:t>
        <a:bodyPr/>
        <a:lstStyle/>
        <a:p>
          <a:endParaRPr lang="pt-PT"/>
        </a:p>
      </dgm:t>
    </dgm:pt>
    <dgm:pt modelId="{4A14169F-40A0-4BFC-8964-92BFDE526A56}" type="pres">
      <dgm:prSet presAssocID="{40AE0884-D235-4F64-9CF0-38B7CB3158E2}" presName="compositeShape" presStyleCnt="0">
        <dgm:presLayoutVars>
          <dgm:chMax val="2"/>
          <dgm:dir/>
          <dgm:resizeHandles val="exact"/>
        </dgm:presLayoutVars>
      </dgm:prSet>
      <dgm:spPr/>
    </dgm:pt>
    <dgm:pt modelId="{D0ADCD11-BB43-403C-972E-863B056E3C62}" type="pres">
      <dgm:prSet presAssocID="{40AE0884-D235-4F64-9CF0-38B7CB3158E2}" presName="ribbon" presStyleLbl="node1" presStyleIdx="0" presStyleCnt="1"/>
      <dgm:spPr/>
    </dgm:pt>
    <dgm:pt modelId="{D13A12B4-1030-4DD4-BA06-994205280E0C}" type="pres">
      <dgm:prSet presAssocID="{40AE0884-D235-4F64-9CF0-38B7CB3158E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9757AD38-0E74-4CC6-AFC7-5116E65DCEA1}" type="pres">
      <dgm:prSet presAssocID="{40AE0884-D235-4F64-9CF0-38B7CB3158E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278BB01-4AA8-488A-9051-552D5F962AE4}" type="presOf" srcId="{66BC46B5-8748-4EFE-BB87-DCC77C209752}" destId="{9757AD38-0E74-4CC6-AFC7-5116E65DCEA1}" srcOrd="0" destOrd="0" presId="urn:microsoft.com/office/officeart/2005/8/layout/arrow6"/>
    <dgm:cxn modelId="{C24CD974-864E-48F7-A9B3-F55197E897DC}" type="presOf" srcId="{40AE0884-D235-4F64-9CF0-38B7CB3158E2}" destId="{4A14169F-40A0-4BFC-8964-92BFDE526A56}" srcOrd="0" destOrd="0" presId="urn:microsoft.com/office/officeart/2005/8/layout/arrow6"/>
    <dgm:cxn modelId="{783A927E-4007-491A-8BC1-8D8E851BE76F}" srcId="{40AE0884-D235-4F64-9CF0-38B7CB3158E2}" destId="{3300BC62-2DCA-47A6-B7F6-49D0201C5151}" srcOrd="0" destOrd="0" parTransId="{C6078CF1-ACD2-4C75-841F-17C84C193641}" sibTransId="{9C2C6BAF-BBB1-4420-8E2C-4A4981791562}"/>
    <dgm:cxn modelId="{03B422D0-E3AB-4D84-9268-89EDC7563D24}" srcId="{40AE0884-D235-4F64-9CF0-38B7CB3158E2}" destId="{66BC46B5-8748-4EFE-BB87-DCC77C209752}" srcOrd="1" destOrd="0" parTransId="{3B16742D-7664-421A-B732-75055BE0EF7C}" sibTransId="{EB26A4B5-FECD-47D2-8D3D-F00C95A9449A}"/>
    <dgm:cxn modelId="{399DB9D5-E91C-4EC8-8CED-E1A7DC534DF6}" type="presOf" srcId="{3300BC62-2DCA-47A6-B7F6-49D0201C5151}" destId="{D13A12B4-1030-4DD4-BA06-994205280E0C}" srcOrd="0" destOrd="0" presId="urn:microsoft.com/office/officeart/2005/8/layout/arrow6"/>
    <dgm:cxn modelId="{E9E87309-801C-4E7E-A263-F4BED2373AA0}" type="presParOf" srcId="{4A14169F-40A0-4BFC-8964-92BFDE526A56}" destId="{D0ADCD11-BB43-403C-972E-863B056E3C62}" srcOrd="0" destOrd="0" presId="urn:microsoft.com/office/officeart/2005/8/layout/arrow6"/>
    <dgm:cxn modelId="{CF0635AD-E51B-4EFB-975A-AC646EA08A0B}" type="presParOf" srcId="{4A14169F-40A0-4BFC-8964-92BFDE526A56}" destId="{D13A12B4-1030-4DD4-BA06-994205280E0C}" srcOrd="1" destOrd="0" presId="urn:microsoft.com/office/officeart/2005/8/layout/arrow6"/>
    <dgm:cxn modelId="{A397DD5B-25CB-443A-86FF-4106319E3707}" type="presParOf" srcId="{4A14169F-40A0-4BFC-8964-92BFDE526A56}" destId="{9757AD38-0E74-4CC6-AFC7-5116E65DCEA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52896B-0A84-4CD1-BEFB-EACBEFA9F47F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79F73BA-4CA5-4598-8504-7448AA1220B6}">
      <dgm:prSet phldrT="[Texto]"/>
      <dgm:spPr/>
      <dgm:t>
        <a:bodyPr/>
        <a:lstStyle/>
        <a:p>
          <a:r>
            <a:rPr lang="pt-PT" dirty="0"/>
            <a:t>Treinadores </a:t>
          </a:r>
        </a:p>
      </dgm:t>
    </dgm:pt>
    <dgm:pt modelId="{22ACDE71-E166-44BE-9E89-B9671B924CFC}" type="parTrans" cxnId="{85875EA6-7456-45DD-8A58-F3D9E094BFB2}">
      <dgm:prSet/>
      <dgm:spPr/>
      <dgm:t>
        <a:bodyPr/>
        <a:lstStyle/>
        <a:p>
          <a:endParaRPr lang="pt-PT"/>
        </a:p>
      </dgm:t>
    </dgm:pt>
    <dgm:pt modelId="{B3135771-E318-43D7-B71E-DE62D32B24BF}" type="sibTrans" cxnId="{85875EA6-7456-45DD-8A58-F3D9E094BFB2}">
      <dgm:prSet/>
      <dgm:spPr/>
      <dgm:t>
        <a:bodyPr/>
        <a:lstStyle/>
        <a:p>
          <a:endParaRPr lang="pt-PT"/>
        </a:p>
      </dgm:t>
    </dgm:pt>
    <dgm:pt modelId="{1742CCE0-F7B6-44E8-8987-7CF015514AE6}">
      <dgm:prSet phldrT="[Texto]" custT="1"/>
      <dgm:spPr/>
      <dgm:t>
        <a:bodyPr/>
        <a:lstStyle/>
        <a:p>
          <a:r>
            <a:rPr lang="pt-PT" sz="1600" dirty="0"/>
            <a:t>Módulos relacionados com todos os </a:t>
          </a:r>
          <a:r>
            <a:rPr lang="pt-PT" sz="1600" dirty="0" err="1"/>
            <a:t>procediementos</a:t>
          </a:r>
          <a:r>
            <a:rPr lang="pt-PT" sz="1600" dirty="0"/>
            <a:t> </a:t>
          </a:r>
          <a:r>
            <a:rPr lang="pt-PT" sz="1600" i="1" dirty="0" err="1"/>
            <a:t>anti-doping</a:t>
          </a:r>
          <a:r>
            <a:rPr lang="pt-PT" sz="1600" i="1" dirty="0"/>
            <a:t> </a:t>
          </a:r>
        </a:p>
      </dgm:t>
    </dgm:pt>
    <dgm:pt modelId="{6982B14F-D77E-4E06-9EFA-21D62D788D22}" type="parTrans" cxnId="{2E14A7AE-B1BC-48B5-9BA7-F05FE7EF1D99}">
      <dgm:prSet/>
      <dgm:spPr/>
      <dgm:t>
        <a:bodyPr/>
        <a:lstStyle/>
        <a:p>
          <a:endParaRPr lang="pt-PT"/>
        </a:p>
      </dgm:t>
    </dgm:pt>
    <dgm:pt modelId="{175FDDF2-6708-46C7-89AF-41CCBDB3EAD3}" type="sibTrans" cxnId="{2E14A7AE-B1BC-48B5-9BA7-F05FE7EF1D99}">
      <dgm:prSet/>
      <dgm:spPr/>
      <dgm:t>
        <a:bodyPr/>
        <a:lstStyle/>
        <a:p>
          <a:endParaRPr lang="pt-PT"/>
        </a:p>
      </dgm:t>
    </dgm:pt>
    <dgm:pt modelId="{FF4C4A2C-FFC2-4C78-8CCE-6F189A86CB6A}">
      <dgm:prSet phldrT="[Texto]"/>
      <dgm:spPr/>
      <dgm:t>
        <a:bodyPr/>
        <a:lstStyle/>
        <a:p>
          <a:r>
            <a:rPr lang="pt-PT" dirty="0"/>
            <a:t>Atletas</a:t>
          </a:r>
        </a:p>
      </dgm:t>
    </dgm:pt>
    <dgm:pt modelId="{47BEB51C-60B0-4810-91E9-496476F6F0B9}" type="parTrans" cxnId="{ED4AEFF8-7A62-4FB5-B0EA-B651A252D4B6}">
      <dgm:prSet/>
      <dgm:spPr/>
      <dgm:t>
        <a:bodyPr/>
        <a:lstStyle/>
        <a:p>
          <a:endParaRPr lang="pt-PT"/>
        </a:p>
      </dgm:t>
    </dgm:pt>
    <dgm:pt modelId="{93FF9519-BA1C-49D4-B9C9-F378032E663A}" type="sibTrans" cxnId="{ED4AEFF8-7A62-4FB5-B0EA-B651A252D4B6}">
      <dgm:prSet/>
      <dgm:spPr/>
      <dgm:t>
        <a:bodyPr/>
        <a:lstStyle/>
        <a:p>
          <a:endParaRPr lang="pt-PT"/>
        </a:p>
      </dgm:t>
    </dgm:pt>
    <dgm:pt modelId="{DF4F5631-C60A-40EC-816B-6741CA71CF8D}">
      <dgm:prSet phldrT="[Texto]" custT="1"/>
      <dgm:spPr/>
      <dgm:t>
        <a:bodyPr/>
        <a:lstStyle/>
        <a:p>
          <a:r>
            <a:rPr lang="pt-PT" sz="1600" dirty="0"/>
            <a:t>Módulos relacionados com todos os procedimentos </a:t>
          </a:r>
          <a:r>
            <a:rPr lang="pt-PT" sz="1600" dirty="0" err="1"/>
            <a:t>anti-</a:t>
          </a:r>
          <a:r>
            <a:rPr lang="pt-PT" sz="1600" i="1" dirty="0" err="1"/>
            <a:t>doping</a:t>
          </a:r>
          <a:r>
            <a:rPr lang="pt-PT" sz="1600" i="1" dirty="0"/>
            <a:t> </a:t>
          </a:r>
          <a:r>
            <a:rPr lang="pt-PT" sz="1600" dirty="0"/>
            <a:t>e prevenção </a:t>
          </a:r>
        </a:p>
      </dgm:t>
    </dgm:pt>
    <dgm:pt modelId="{547FEB3F-FEE2-43C9-91AF-34502382B5AD}" type="parTrans" cxnId="{808BB2AC-3746-47A1-ABC3-6ACA57A0149D}">
      <dgm:prSet/>
      <dgm:spPr/>
      <dgm:t>
        <a:bodyPr/>
        <a:lstStyle/>
        <a:p>
          <a:endParaRPr lang="pt-PT"/>
        </a:p>
      </dgm:t>
    </dgm:pt>
    <dgm:pt modelId="{D372DE33-0385-49DF-ABA8-243762C17FDE}" type="sibTrans" cxnId="{808BB2AC-3746-47A1-ABC3-6ACA57A0149D}">
      <dgm:prSet/>
      <dgm:spPr/>
      <dgm:t>
        <a:bodyPr/>
        <a:lstStyle/>
        <a:p>
          <a:endParaRPr lang="pt-PT"/>
        </a:p>
      </dgm:t>
    </dgm:pt>
    <dgm:pt modelId="{409B5B51-59E8-4B8E-B48B-AB5B62C3FA6F}">
      <dgm:prSet phldrT="[Texto]"/>
      <dgm:spPr/>
      <dgm:t>
        <a:bodyPr/>
        <a:lstStyle/>
        <a:p>
          <a:r>
            <a:rPr lang="pt-PT" dirty="0"/>
            <a:t>Equipa e staff</a:t>
          </a:r>
        </a:p>
      </dgm:t>
    </dgm:pt>
    <dgm:pt modelId="{66550141-9CFB-496F-851F-B1431A2577A2}" type="parTrans" cxnId="{13DA86B4-ECA6-4CB9-9EC0-253BBD1773B5}">
      <dgm:prSet/>
      <dgm:spPr/>
      <dgm:t>
        <a:bodyPr/>
        <a:lstStyle/>
        <a:p>
          <a:endParaRPr lang="pt-PT"/>
        </a:p>
      </dgm:t>
    </dgm:pt>
    <dgm:pt modelId="{F7A097D4-1862-43A0-9992-0149358AC162}" type="sibTrans" cxnId="{13DA86B4-ECA6-4CB9-9EC0-253BBD1773B5}">
      <dgm:prSet/>
      <dgm:spPr/>
      <dgm:t>
        <a:bodyPr/>
        <a:lstStyle/>
        <a:p>
          <a:endParaRPr lang="pt-PT"/>
        </a:p>
      </dgm:t>
    </dgm:pt>
    <dgm:pt modelId="{05709686-0A10-43CC-BB4C-BAA7B1BF3740}">
      <dgm:prSet phldrT="[Texto]" custT="1"/>
      <dgm:spPr/>
      <dgm:t>
        <a:bodyPr anchor="ctr"/>
        <a:lstStyle/>
        <a:p>
          <a:r>
            <a:rPr lang="pt-PT" sz="1600" dirty="0"/>
            <a:t>Módulos </a:t>
          </a:r>
          <a:r>
            <a:rPr lang="pt-PT" sz="1600" i="1" dirty="0" err="1"/>
            <a:t>anti-doping</a:t>
          </a:r>
          <a:r>
            <a:rPr lang="pt-PT" sz="1600" dirty="0"/>
            <a:t> preparados para profissionais de saúde </a:t>
          </a:r>
        </a:p>
      </dgm:t>
    </dgm:pt>
    <dgm:pt modelId="{068B42DD-2945-4004-84A7-3D929F817DA4}" type="parTrans" cxnId="{50FCAEB7-04EE-496C-86F9-B7640B477788}">
      <dgm:prSet/>
      <dgm:spPr/>
      <dgm:t>
        <a:bodyPr/>
        <a:lstStyle/>
        <a:p>
          <a:endParaRPr lang="pt-PT"/>
        </a:p>
      </dgm:t>
    </dgm:pt>
    <dgm:pt modelId="{D35BF651-E7F9-43FB-A952-586B2347322A}" type="sibTrans" cxnId="{50FCAEB7-04EE-496C-86F9-B7640B477788}">
      <dgm:prSet/>
      <dgm:spPr/>
      <dgm:t>
        <a:bodyPr/>
        <a:lstStyle/>
        <a:p>
          <a:endParaRPr lang="pt-PT"/>
        </a:p>
      </dgm:t>
    </dgm:pt>
    <dgm:pt modelId="{34921A5E-3BD1-41AC-BC52-A2DACE91D908}">
      <dgm:prSet phldrT="[Texto]"/>
      <dgm:spPr/>
      <dgm:t>
        <a:bodyPr/>
        <a:lstStyle/>
        <a:p>
          <a:r>
            <a:rPr lang="pt-PT" dirty="0"/>
            <a:t>Pais </a:t>
          </a:r>
        </a:p>
      </dgm:t>
    </dgm:pt>
    <dgm:pt modelId="{8BC9014B-F18F-43DC-AA2B-B46458BBDDA4}" type="parTrans" cxnId="{5896C19D-2E57-4E49-9E24-E6A1AD5EB04A}">
      <dgm:prSet/>
      <dgm:spPr/>
      <dgm:t>
        <a:bodyPr/>
        <a:lstStyle/>
        <a:p>
          <a:endParaRPr lang="pt-PT"/>
        </a:p>
      </dgm:t>
    </dgm:pt>
    <dgm:pt modelId="{963C493D-DFEA-4646-8EFF-584E12DFA409}" type="sibTrans" cxnId="{5896C19D-2E57-4E49-9E24-E6A1AD5EB04A}">
      <dgm:prSet/>
      <dgm:spPr/>
      <dgm:t>
        <a:bodyPr/>
        <a:lstStyle/>
        <a:p>
          <a:endParaRPr lang="pt-PT"/>
        </a:p>
      </dgm:t>
    </dgm:pt>
    <dgm:pt modelId="{3660C9BA-D5CB-45BA-A897-404D4E9AE9DB}">
      <dgm:prSet phldrT="[Texto]" custT="1"/>
      <dgm:spPr/>
      <dgm:t>
        <a:bodyPr/>
        <a:lstStyle/>
        <a:p>
          <a:r>
            <a:rPr lang="pt-PT" sz="1800" dirty="0"/>
            <a:t>Guia para a prevenção </a:t>
          </a:r>
        </a:p>
      </dgm:t>
    </dgm:pt>
    <dgm:pt modelId="{1B2FD157-A0AD-4053-83A6-835CE9841F69}" type="parTrans" cxnId="{54C03DC9-ADB4-4112-84F1-90E53AB74349}">
      <dgm:prSet/>
      <dgm:spPr/>
      <dgm:t>
        <a:bodyPr/>
        <a:lstStyle/>
        <a:p>
          <a:endParaRPr lang="pt-PT"/>
        </a:p>
      </dgm:t>
    </dgm:pt>
    <dgm:pt modelId="{48F87BD9-C017-4764-A712-60B395DB8EA7}" type="sibTrans" cxnId="{54C03DC9-ADB4-4112-84F1-90E53AB74349}">
      <dgm:prSet/>
      <dgm:spPr/>
      <dgm:t>
        <a:bodyPr/>
        <a:lstStyle/>
        <a:p>
          <a:endParaRPr lang="pt-PT"/>
        </a:p>
      </dgm:t>
    </dgm:pt>
    <dgm:pt modelId="{F244FEE5-37CE-4CFF-BF1C-5EB95B31C044}" type="pres">
      <dgm:prSet presAssocID="{3E52896B-0A84-4CD1-BEFB-EACBEFA9F47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CCEED03E-CC0B-4D79-9523-59119B2CE33C}" type="pres">
      <dgm:prSet presAssocID="{3E52896B-0A84-4CD1-BEFB-EACBEFA9F47F}" presName="children" presStyleCnt="0"/>
      <dgm:spPr/>
    </dgm:pt>
    <dgm:pt modelId="{F015A21F-A3D1-4106-8916-5C4B4B519A92}" type="pres">
      <dgm:prSet presAssocID="{3E52896B-0A84-4CD1-BEFB-EACBEFA9F47F}" presName="child1group" presStyleCnt="0"/>
      <dgm:spPr/>
    </dgm:pt>
    <dgm:pt modelId="{44A7AF3E-E720-41C7-BAB4-655EE0DD9E92}" type="pres">
      <dgm:prSet presAssocID="{3E52896B-0A84-4CD1-BEFB-EACBEFA9F47F}" presName="child1" presStyleLbl="bgAcc1" presStyleIdx="0" presStyleCnt="4" custLinFactNeighborX="-14948" custLinFactNeighborY="-2997"/>
      <dgm:spPr/>
    </dgm:pt>
    <dgm:pt modelId="{DC40FBC7-B8B3-4CB6-A441-C60628152C6B}" type="pres">
      <dgm:prSet presAssocID="{3E52896B-0A84-4CD1-BEFB-EACBEFA9F47F}" presName="child1Text" presStyleLbl="bgAcc1" presStyleIdx="0" presStyleCnt="4">
        <dgm:presLayoutVars>
          <dgm:bulletEnabled val="1"/>
        </dgm:presLayoutVars>
      </dgm:prSet>
      <dgm:spPr/>
    </dgm:pt>
    <dgm:pt modelId="{F2AAA772-ADFB-47F3-BF90-FA99ACA3B1DF}" type="pres">
      <dgm:prSet presAssocID="{3E52896B-0A84-4CD1-BEFB-EACBEFA9F47F}" presName="child2group" presStyleCnt="0"/>
      <dgm:spPr/>
    </dgm:pt>
    <dgm:pt modelId="{E41D5F17-F277-486D-A649-356A1049105E}" type="pres">
      <dgm:prSet presAssocID="{3E52896B-0A84-4CD1-BEFB-EACBEFA9F47F}" presName="child2" presStyleLbl="bgAcc1" presStyleIdx="1" presStyleCnt="4" custScaleX="118844" custLinFactNeighborX="19604" custLinFactNeighborY="1975"/>
      <dgm:spPr/>
    </dgm:pt>
    <dgm:pt modelId="{46E2E6EC-3D79-4850-B829-BAEB3E4A00C2}" type="pres">
      <dgm:prSet presAssocID="{3E52896B-0A84-4CD1-BEFB-EACBEFA9F47F}" presName="child2Text" presStyleLbl="bgAcc1" presStyleIdx="1" presStyleCnt="4">
        <dgm:presLayoutVars>
          <dgm:bulletEnabled val="1"/>
        </dgm:presLayoutVars>
      </dgm:prSet>
      <dgm:spPr/>
    </dgm:pt>
    <dgm:pt modelId="{8AD06A3E-2A95-4AFA-ADAD-27BCD944788D}" type="pres">
      <dgm:prSet presAssocID="{3E52896B-0A84-4CD1-BEFB-EACBEFA9F47F}" presName="child3group" presStyleCnt="0"/>
      <dgm:spPr/>
    </dgm:pt>
    <dgm:pt modelId="{CE7AC0F4-6148-4364-AC4F-8BCB492338EE}" type="pres">
      <dgm:prSet presAssocID="{3E52896B-0A84-4CD1-BEFB-EACBEFA9F47F}" presName="child3" presStyleLbl="bgAcc1" presStyleIdx="2" presStyleCnt="4" custScaleX="106109" custScaleY="123242" custLinFactNeighborX="12290" custLinFactNeighborY="-5513"/>
      <dgm:spPr/>
    </dgm:pt>
    <dgm:pt modelId="{173FBD97-4390-4F6F-BDBC-85EE30FB2424}" type="pres">
      <dgm:prSet presAssocID="{3E52896B-0A84-4CD1-BEFB-EACBEFA9F47F}" presName="child3Text" presStyleLbl="bgAcc1" presStyleIdx="2" presStyleCnt="4">
        <dgm:presLayoutVars>
          <dgm:bulletEnabled val="1"/>
        </dgm:presLayoutVars>
      </dgm:prSet>
      <dgm:spPr/>
    </dgm:pt>
    <dgm:pt modelId="{4C99477C-DCF5-41C3-B0EA-E2EAB84AD3D7}" type="pres">
      <dgm:prSet presAssocID="{3E52896B-0A84-4CD1-BEFB-EACBEFA9F47F}" presName="child4group" presStyleCnt="0"/>
      <dgm:spPr/>
    </dgm:pt>
    <dgm:pt modelId="{BEAA9746-7CEE-4B19-B7AE-9E2B50617A25}" type="pres">
      <dgm:prSet presAssocID="{3E52896B-0A84-4CD1-BEFB-EACBEFA9F47F}" presName="child4" presStyleLbl="bgAcc1" presStyleIdx="3" presStyleCnt="4"/>
      <dgm:spPr/>
    </dgm:pt>
    <dgm:pt modelId="{6DB40D6B-3680-4A89-8E6E-220D54782476}" type="pres">
      <dgm:prSet presAssocID="{3E52896B-0A84-4CD1-BEFB-EACBEFA9F47F}" presName="child4Text" presStyleLbl="bgAcc1" presStyleIdx="3" presStyleCnt="4">
        <dgm:presLayoutVars>
          <dgm:bulletEnabled val="1"/>
        </dgm:presLayoutVars>
      </dgm:prSet>
      <dgm:spPr/>
    </dgm:pt>
    <dgm:pt modelId="{FDF15B01-FC26-4C5B-A9AC-8DA3C4EE45AA}" type="pres">
      <dgm:prSet presAssocID="{3E52896B-0A84-4CD1-BEFB-EACBEFA9F47F}" presName="childPlaceholder" presStyleCnt="0"/>
      <dgm:spPr/>
    </dgm:pt>
    <dgm:pt modelId="{1086C200-E2DD-496C-A8E7-CA3811930BC9}" type="pres">
      <dgm:prSet presAssocID="{3E52896B-0A84-4CD1-BEFB-EACBEFA9F47F}" presName="circle" presStyleCnt="0"/>
      <dgm:spPr/>
    </dgm:pt>
    <dgm:pt modelId="{C364AF5B-57D4-4867-870A-8C4AC9F017DE}" type="pres">
      <dgm:prSet presAssocID="{3E52896B-0A84-4CD1-BEFB-EACBEFA9F47F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3D5D7845-873C-4749-A2F7-1601100D9BC6}" type="pres">
      <dgm:prSet presAssocID="{3E52896B-0A84-4CD1-BEFB-EACBEFA9F47F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55C485B4-F961-4AFA-A39A-394E7935B24C}" type="pres">
      <dgm:prSet presAssocID="{3E52896B-0A84-4CD1-BEFB-EACBEFA9F47F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209B7678-8EBC-4104-8871-08490B2FABE0}" type="pres">
      <dgm:prSet presAssocID="{3E52896B-0A84-4CD1-BEFB-EACBEFA9F47F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EE97D3D4-AEEA-4EAB-A14F-554586D83211}" type="pres">
      <dgm:prSet presAssocID="{3E52896B-0A84-4CD1-BEFB-EACBEFA9F47F}" presName="quadrantPlaceholder" presStyleCnt="0"/>
      <dgm:spPr/>
    </dgm:pt>
    <dgm:pt modelId="{4C2A653F-32EB-408E-8A8E-E21D02C52BBC}" type="pres">
      <dgm:prSet presAssocID="{3E52896B-0A84-4CD1-BEFB-EACBEFA9F47F}" presName="center1" presStyleLbl="fgShp" presStyleIdx="0" presStyleCnt="2"/>
      <dgm:spPr/>
    </dgm:pt>
    <dgm:pt modelId="{1C3165D8-5CE0-4C3B-9E05-1B6D4C3A75C4}" type="pres">
      <dgm:prSet presAssocID="{3E52896B-0A84-4CD1-BEFB-EACBEFA9F47F}" presName="center2" presStyleLbl="fgShp" presStyleIdx="1" presStyleCnt="2"/>
      <dgm:spPr/>
    </dgm:pt>
  </dgm:ptLst>
  <dgm:cxnLst>
    <dgm:cxn modelId="{D49A9A01-575F-4E27-A883-F4ACE640B18E}" type="presOf" srcId="{05709686-0A10-43CC-BB4C-BAA7B1BF3740}" destId="{173FBD97-4390-4F6F-BDBC-85EE30FB2424}" srcOrd="1" destOrd="0" presId="urn:microsoft.com/office/officeart/2005/8/layout/cycle4"/>
    <dgm:cxn modelId="{D7E90B0C-A635-4640-B93C-ED7B788B9EB9}" type="presOf" srcId="{DF4F5631-C60A-40EC-816B-6741CA71CF8D}" destId="{46E2E6EC-3D79-4850-B829-BAEB3E4A00C2}" srcOrd="1" destOrd="0" presId="urn:microsoft.com/office/officeart/2005/8/layout/cycle4"/>
    <dgm:cxn modelId="{99CD4A0C-63DB-4BD4-A6D2-7C495E808A96}" type="presOf" srcId="{3660C9BA-D5CB-45BA-A897-404D4E9AE9DB}" destId="{6DB40D6B-3680-4A89-8E6E-220D54782476}" srcOrd="1" destOrd="0" presId="urn:microsoft.com/office/officeart/2005/8/layout/cycle4"/>
    <dgm:cxn modelId="{CC251C2C-3809-41EC-B029-4CB330EB08E9}" type="presOf" srcId="{3E52896B-0A84-4CD1-BEFB-EACBEFA9F47F}" destId="{F244FEE5-37CE-4CFF-BF1C-5EB95B31C044}" srcOrd="0" destOrd="0" presId="urn:microsoft.com/office/officeart/2005/8/layout/cycle4"/>
    <dgm:cxn modelId="{50209634-306F-4467-945A-19C8294FC14E}" type="presOf" srcId="{1742CCE0-F7B6-44E8-8987-7CF015514AE6}" destId="{DC40FBC7-B8B3-4CB6-A441-C60628152C6B}" srcOrd="1" destOrd="0" presId="urn:microsoft.com/office/officeart/2005/8/layout/cycle4"/>
    <dgm:cxn modelId="{A69B716A-6B69-4CB6-9199-92008923BA61}" type="presOf" srcId="{579F73BA-4CA5-4598-8504-7448AA1220B6}" destId="{C364AF5B-57D4-4867-870A-8C4AC9F017DE}" srcOrd="0" destOrd="0" presId="urn:microsoft.com/office/officeart/2005/8/layout/cycle4"/>
    <dgm:cxn modelId="{CCB75D4B-D98F-4723-B201-F029F4FDDE44}" type="presOf" srcId="{409B5B51-59E8-4B8E-B48B-AB5B62C3FA6F}" destId="{55C485B4-F961-4AFA-A39A-394E7935B24C}" srcOrd="0" destOrd="0" presId="urn:microsoft.com/office/officeart/2005/8/layout/cycle4"/>
    <dgm:cxn modelId="{85FECD72-8D62-4AA7-9351-E7FCD62EFC65}" type="presOf" srcId="{1742CCE0-F7B6-44E8-8987-7CF015514AE6}" destId="{44A7AF3E-E720-41C7-BAB4-655EE0DD9E92}" srcOrd="0" destOrd="0" presId="urn:microsoft.com/office/officeart/2005/8/layout/cycle4"/>
    <dgm:cxn modelId="{A8FC0E7B-58A8-43DD-B337-2E087A172398}" type="presOf" srcId="{05709686-0A10-43CC-BB4C-BAA7B1BF3740}" destId="{CE7AC0F4-6148-4364-AC4F-8BCB492338EE}" srcOrd="0" destOrd="0" presId="urn:microsoft.com/office/officeart/2005/8/layout/cycle4"/>
    <dgm:cxn modelId="{8FF0D98E-D4F5-45AF-AD0E-C23FDA68A162}" type="presOf" srcId="{FF4C4A2C-FFC2-4C78-8CCE-6F189A86CB6A}" destId="{3D5D7845-873C-4749-A2F7-1601100D9BC6}" srcOrd="0" destOrd="0" presId="urn:microsoft.com/office/officeart/2005/8/layout/cycle4"/>
    <dgm:cxn modelId="{5896C19D-2E57-4E49-9E24-E6A1AD5EB04A}" srcId="{3E52896B-0A84-4CD1-BEFB-EACBEFA9F47F}" destId="{34921A5E-3BD1-41AC-BC52-A2DACE91D908}" srcOrd="3" destOrd="0" parTransId="{8BC9014B-F18F-43DC-AA2B-B46458BBDDA4}" sibTransId="{963C493D-DFEA-4646-8EFF-584E12DFA409}"/>
    <dgm:cxn modelId="{85875EA6-7456-45DD-8A58-F3D9E094BFB2}" srcId="{3E52896B-0A84-4CD1-BEFB-EACBEFA9F47F}" destId="{579F73BA-4CA5-4598-8504-7448AA1220B6}" srcOrd="0" destOrd="0" parTransId="{22ACDE71-E166-44BE-9E89-B9671B924CFC}" sibTransId="{B3135771-E318-43D7-B71E-DE62D32B24BF}"/>
    <dgm:cxn modelId="{808BB2AC-3746-47A1-ABC3-6ACA57A0149D}" srcId="{FF4C4A2C-FFC2-4C78-8CCE-6F189A86CB6A}" destId="{DF4F5631-C60A-40EC-816B-6741CA71CF8D}" srcOrd="0" destOrd="0" parTransId="{547FEB3F-FEE2-43C9-91AF-34502382B5AD}" sibTransId="{D372DE33-0385-49DF-ABA8-243762C17FDE}"/>
    <dgm:cxn modelId="{2E14A7AE-B1BC-48B5-9BA7-F05FE7EF1D99}" srcId="{579F73BA-4CA5-4598-8504-7448AA1220B6}" destId="{1742CCE0-F7B6-44E8-8987-7CF015514AE6}" srcOrd="0" destOrd="0" parTransId="{6982B14F-D77E-4E06-9EFA-21D62D788D22}" sibTransId="{175FDDF2-6708-46C7-89AF-41CCBDB3EAD3}"/>
    <dgm:cxn modelId="{13DA86B4-ECA6-4CB9-9EC0-253BBD1773B5}" srcId="{3E52896B-0A84-4CD1-BEFB-EACBEFA9F47F}" destId="{409B5B51-59E8-4B8E-B48B-AB5B62C3FA6F}" srcOrd="2" destOrd="0" parTransId="{66550141-9CFB-496F-851F-B1431A2577A2}" sibTransId="{F7A097D4-1862-43A0-9992-0149358AC162}"/>
    <dgm:cxn modelId="{48887FB6-8830-4368-A6F0-7947AAD6F0A3}" type="presOf" srcId="{34921A5E-3BD1-41AC-BC52-A2DACE91D908}" destId="{209B7678-8EBC-4104-8871-08490B2FABE0}" srcOrd="0" destOrd="0" presId="urn:microsoft.com/office/officeart/2005/8/layout/cycle4"/>
    <dgm:cxn modelId="{50FCAEB7-04EE-496C-86F9-B7640B477788}" srcId="{409B5B51-59E8-4B8E-B48B-AB5B62C3FA6F}" destId="{05709686-0A10-43CC-BB4C-BAA7B1BF3740}" srcOrd="0" destOrd="0" parTransId="{068B42DD-2945-4004-84A7-3D929F817DA4}" sibTransId="{D35BF651-E7F9-43FB-A952-586B2347322A}"/>
    <dgm:cxn modelId="{54C03DC9-ADB4-4112-84F1-90E53AB74349}" srcId="{34921A5E-3BD1-41AC-BC52-A2DACE91D908}" destId="{3660C9BA-D5CB-45BA-A897-404D4E9AE9DB}" srcOrd="0" destOrd="0" parTransId="{1B2FD157-A0AD-4053-83A6-835CE9841F69}" sibTransId="{48F87BD9-C017-4764-A712-60B395DB8EA7}"/>
    <dgm:cxn modelId="{375EA4D1-4280-4E5B-8E0F-AB0BF00128CD}" type="presOf" srcId="{DF4F5631-C60A-40EC-816B-6741CA71CF8D}" destId="{E41D5F17-F277-486D-A649-356A1049105E}" srcOrd="0" destOrd="0" presId="urn:microsoft.com/office/officeart/2005/8/layout/cycle4"/>
    <dgm:cxn modelId="{150A8CD2-69B1-4F95-80C0-5B4383BCF661}" type="presOf" srcId="{3660C9BA-D5CB-45BA-A897-404D4E9AE9DB}" destId="{BEAA9746-7CEE-4B19-B7AE-9E2B50617A25}" srcOrd="0" destOrd="0" presId="urn:microsoft.com/office/officeart/2005/8/layout/cycle4"/>
    <dgm:cxn modelId="{ED4AEFF8-7A62-4FB5-B0EA-B651A252D4B6}" srcId="{3E52896B-0A84-4CD1-BEFB-EACBEFA9F47F}" destId="{FF4C4A2C-FFC2-4C78-8CCE-6F189A86CB6A}" srcOrd="1" destOrd="0" parTransId="{47BEB51C-60B0-4810-91E9-496476F6F0B9}" sibTransId="{93FF9519-BA1C-49D4-B9C9-F378032E663A}"/>
    <dgm:cxn modelId="{945C4F36-0B15-4BE1-B24B-6B8E03F704DE}" type="presParOf" srcId="{F244FEE5-37CE-4CFF-BF1C-5EB95B31C044}" destId="{CCEED03E-CC0B-4D79-9523-59119B2CE33C}" srcOrd="0" destOrd="0" presId="urn:microsoft.com/office/officeart/2005/8/layout/cycle4"/>
    <dgm:cxn modelId="{172FC306-11C0-4277-AD07-6E9C4F4B00D9}" type="presParOf" srcId="{CCEED03E-CC0B-4D79-9523-59119B2CE33C}" destId="{F015A21F-A3D1-4106-8916-5C4B4B519A92}" srcOrd="0" destOrd="0" presId="urn:microsoft.com/office/officeart/2005/8/layout/cycle4"/>
    <dgm:cxn modelId="{8D5DA85D-21E2-4A41-AB95-196496A8322E}" type="presParOf" srcId="{F015A21F-A3D1-4106-8916-5C4B4B519A92}" destId="{44A7AF3E-E720-41C7-BAB4-655EE0DD9E92}" srcOrd="0" destOrd="0" presId="urn:microsoft.com/office/officeart/2005/8/layout/cycle4"/>
    <dgm:cxn modelId="{E9BD89A1-811C-4AE7-BAE9-4336AE7DEB9B}" type="presParOf" srcId="{F015A21F-A3D1-4106-8916-5C4B4B519A92}" destId="{DC40FBC7-B8B3-4CB6-A441-C60628152C6B}" srcOrd="1" destOrd="0" presId="urn:microsoft.com/office/officeart/2005/8/layout/cycle4"/>
    <dgm:cxn modelId="{FCC7285C-E5D9-49A9-9F8B-529CFFB765B7}" type="presParOf" srcId="{CCEED03E-CC0B-4D79-9523-59119B2CE33C}" destId="{F2AAA772-ADFB-47F3-BF90-FA99ACA3B1DF}" srcOrd="1" destOrd="0" presId="urn:microsoft.com/office/officeart/2005/8/layout/cycle4"/>
    <dgm:cxn modelId="{46372B31-9C1A-43B7-BCFB-483A6CE2F568}" type="presParOf" srcId="{F2AAA772-ADFB-47F3-BF90-FA99ACA3B1DF}" destId="{E41D5F17-F277-486D-A649-356A1049105E}" srcOrd="0" destOrd="0" presId="urn:microsoft.com/office/officeart/2005/8/layout/cycle4"/>
    <dgm:cxn modelId="{8C3ADC8E-6116-45E1-AA27-E0703D8164BE}" type="presParOf" srcId="{F2AAA772-ADFB-47F3-BF90-FA99ACA3B1DF}" destId="{46E2E6EC-3D79-4850-B829-BAEB3E4A00C2}" srcOrd="1" destOrd="0" presId="urn:microsoft.com/office/officeart/2005/8/layout/cycle4"/>
    <dgm:cxn modelId="{F556F3B7-AD8A-4B69-BB78-BDD949A2297C}" type="presParOf" srcId="{CCEED03E-CC0B-4D79-9523-59119B2CE33C}" destId="{8AD06A3E-2A95-4AFA-ADAD-27BCD944788D}" srcOrd="2" destOrd="0" presId="urn:microsoft.com/office/officeart/2005/8/layout/cycle4"/>
    <dgm:cxn modelId="{B0D13E42-5DB4-45CA-8B45-5C30BC8B0F6E}" type="presParOf" srcId="{8AD06A3E-2A95-4AFA-ADAD-27BCD944788D}" destId="{CE7AC0F4-6148-4364-AC4F-8BCB492338EE}" srcOrd="0" destOrd="0" presId="urn:microsoft.com/office/officeart/2005/8/layout/cycle4"/>
    <dgm:cxn modelId="{5186CB42-F758-48C6-B2E0-C5218557BBB4}" type="presParOf" srcId="{8AD06A3E-2A95-4AFA-ADAD-27BCD944788D}" destId="{173FBD97-4390-4F6F-BDBC-85EE30FB2424}" srcOrd="1" destOrd="0" presId="urn:microsoft.com/office/officeart/2005/8/layout/cycle4"/>
    <dgm:cxn modelId="{8FF835B5-864B-4DCF-BA10-2C5B2021D35B}" type="presParOf" srcId="{CCEED03E-CC0B-4D79-9523-59119B2CE33C}" destId="{4C99477C-DCF5-41C3-B0EA-E2EAB84AD3D7}" srcOrd="3" destOrd="0" presId="urn:microsoft.com/office/officeart/2005/8/layout/cycle4"/>
    <dgm:cxn modelId="{017C3E79-BAE7-439B-8075-BEED170FDFD7}" type="presParOf" srcId="{4C99477C-DCF5-41C3-B0EA-E2EAB84AD3D7}" destId="{BEAA9746-7CEE-4B19-B7AE-9E2B50617A25}" srcOrd="0" destOrd="0" presId="urn:microsoft.com/office/officeart/2005/8/layout/cycle4"/>
    <dgm:cxn modelId="{9A0BFAFF-05EB-4549-8167-D0F521ED6D7A}" type="presParOf" srcId="{4C99477C-DCF5-41C3-B0EA-E2EAB84AD3D7}" destId="{6DB40D6B-3680-4A89-8E6E-220D54782476}" srcOrd="1" destOrd="0" presId="urn:microsoft.com/office/officeart/2005/8/layout/cycle4"/>
    <dgm:cxn modelId="{C971B2F5-0701-427F-B577-B3E09A94A3B1}" type="presParOf" srcId="{CCEED03E-CC0B-4D79-9523-59119B2CE33C}" destId="{FDF15B01-FC26-4C5B-A9AC-8DA3C4EE45AA}" srcOrd="4" destOrd="0" presId="urn:microsoft.com/office/officeart/2005/8/layout/cycle4"/>
    <dgm:cxn modelId="{57DF5406-ED9F-414F-92F5-08D2A9CE5277}" type="presParOf" srcId="{F244FEE5-37CE-4CFF-BF1C-5EB95B31C044}" destId="{1086C200-E2DD-496C-A8E7-CA3811930BC9}" srcOrd="1" destOrd="0" presId="urn:microsoft.com/office/officeart/2005/8/layout/cycle4"/>
    <dgm:cxn modelId="{97756FC3-A7C8-4568-8014-3BB34D883699}" type="presParOf" srcId="{1086C200-E2DD-496C-A8E7-CA3811930BC9}" destId="{C364AF5B-57D4-4867-870A-8C4AC9F017DE}" srcOrd="0" destOrd="0" presId="urn:microsoft.com/office/officeart/2005/8/layout/cycle4"/>
    <dgm:cxn modelId="{B8524E40-3B4A-4139-9E62-42AF1655117C}" type="presParOf" srcId="{1086C200-E2DD-496C-A8E7-CA3811930BC9}" destId="{3D5D7845-873C-4749-A2F7-1601100D9BC6}" srcOrd="1" destOrd="0" presId="urn:microsoft.com/office/officeart/2005/8/layout/cycle4"/>
    <dgm:cxn modelId="{7346C458-48E8-4F71-8B28-D4F49251229C}" type="presParOf" srcId="{1086C200-E2DD-496C-A8E7-CA3811930BC9}" destId="{55C485B4-F961-4AFA-A39A-394E7935B24C}" srcOrd="2" destOrd="0" presId="urn:microsoft.com/office/officeart/2005/8/layout/cycle4"/>
    <dgm:cxn modelId="{40CBDC77-E59E-4489-A044-D50389295E4B}" type="presParOf" srcId="{1086C200-E2DD-496C-A8E7-CA3811930BC9}" destId="{209B7678-8EBC-4104-8871-08490B2FABE0}" srcOrd="3" destOrd="0" presId="urn:microsoft.com/office/officeart/2005/8/layout/cycle4"/>
    <dgm:cxn modelId="{84DF8220-A465-4843-9926-3786E7362222}" type="presParOf" srcId="{1086C200-E2DD-496C-A8E7-CA3811930BC9}" destId="{EE97D3D4-AEEA-4EAB-A14F-554586D83211}" srcOrd="4" destOrd="0" presId="urn:microsoft.com/office/officeart/2005/8/layout/cycle4"/>
    <dgm:cxn modelId="{270A5D4C-D855-4887-9AAC-C99564C61826}" type="presParOf" srcId="{F244FEE5-37CE-4CFF-BF1C-5EB95B31C044}" destId="{4C2A653F-32EB-408E-8A8E-E21D02C52BBC}" srcOrd="2" destOrd="0" presId="urn:microsoft.com/office/officeart/2005/8/layout/cycle4"/>
    <dgm:cxn modelId="{7DB78D94-DC79-445B-BFFA-2D15C1588082}" type="presParOf" srcId="{F244FEE5-37CE-4CFF-BF1C-5EB95B31C044}" destId="{1C3165D8-5CE0-4C3B-9E05-1B6D4C3A75C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332CCD-1A19-4F5E-B263-D0EAA1FE3221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8331E7DB-D8FD-4059-AA7B-52CE095351CF}">
      <dgm:prSet phldrT="[Texto]"/>
      <dgm:spPr/>
      <dgm:t>
        <a:bodyPr/>
        <a:lstStyle/>
        <a:p>
          <a:r>
            <a:rPr lang="pt-PT" dirty="0"/>
            <a:t>Informação audiovisual</a:t>
          </a:r>
        </a:p>
      </dgm:t>
    </dgm:pt>
    <dgm:pt modelId="{1F7E2B34-3051-4483-A7F2-E5288C96DF00}" type="parTrans" cxnId="{B66FC970-FA75-45F1-B1B5-B0D979BA760C}">
      <dgm:prSet/>
      <dgm:spPr/>
      <dgm:t>
        <a:bodyPr/>
        <a:lstStyle/>
        <a:p>
          <a:endParaRPr lang="pt-PT"/>
        </a:p>
      </dgm:t>
    </dgm:pt>
    <dgm:pt modelId="{71FB5C3F-1001-49DC-AB7E-1F76DD0204BC}" type="sibTrans" cxnId="{B66FC970-FA75-45F1-B1B5-B0D979BA760C}">
      <dgm:prSet/>
      <dgm:spPr/>
      <dgm:t>
        <a:bodyPr/>
        <a:lstStyle/>
        <a:p>
          <a:endParaRPr lang="pt-PT"/>
        </a:p>
      </dgm:t>
    </dgm:pt>
    <dgm:pt modelId="{8062F472-1410-4FC2-8349-6C730B204FED}">
      <dgm:prSet phldrT="[Texto]"/>
      <dgm:spPr/>
      <dgm:t>
        <a:bodyPr/>
        <a:lstStyle/>
        <a:p>
          <a:r>
            <a:rPr lang="pt-PT" dirty="0"/>
            <a:t>Encenação </a:t>
          </a:r>
        </a:p>
      </dgm:t>
    </dgm:pt>
    <dgm:pt modelId="{4CF4AA51-FF6D-4F17-BEFE-266FFB73CF67}" type="parTrans" cxnId="{1EDDFCCB-86E9-44C5-8CD0-E06C64EACA4B}">
      <dgm:prSet/>
      <dgm:spPr/>
      <dgm:t>
        <a:bodyPr/>
        <a:lstStyle/>
        <a:p>
          <a:endParaRPr lang="pt-PT"/>
        </a:p>
      </dgm:t>
    </dgm:pt>
    <dgm:pt modelId="{58D8B365-DBB4-4902-AACA-496CE965CC36}" type="sibTrans" cxnId="{1EDDFCCB-86E9-44C5-8CD0-E06C64EACA4B}">
      <dgm:prSet/>
      <dgm:spPr/>
      <dgm:t>
        <a:bodyPr/>
        <a:lstStyle/>
        <a:p>
          <a:endParaRPr lang="pt-PT"/>
        </a:p>
      </dgm:t>
    </dgm:pt>
    <dgm:pt modelId="{D30A478D-7618-4A97-A7A6-EC87B8267C18}">
      <dgm:prSet phldrT="[Texto]"/>
      <dgm:spPr/>
      <dgm:t>
        <a:bodyPr/>
        <a:lstStyle/>
        <a:p>
          <a:r>
            <a:rPr lang="pt-PT" dirty="0"/>
            <a:t>Discussão</a:t>
          </a:r>
        </a:p>
      </dgm:t>
    </dgm:pt>
    <dgm:pt modelId="{FA92F1C0-051A-4865-B9E5-CD8411071851}" type="parTrans" cxnId="{623FD6F6-1A10-40EE-9A2B-713E119F4B79}">
      <dgm:prSet/>
      <dgm:spPr/>
      <dgm:t>
        <a:bodyPr/>
        <a:lstStyle/>
        <a:p>
          <a:endParaRPr lang="pt-PT"/>
        </a:p>
      </dgm:t>
    </dgm:pt>
    <dgm:pt modelId="{24E92F15-2009-465D-9FD4-D76B8DB23EDD}" type="sibTrans" cxnId="{623FD6F6-1A10-40EE-9A2B-713E119F4B79}">
      <dgm:prSet/>
      <dgm:spPr/>
      <dgm:t>
        <a:bodyPr/>
        <a:lstStyle/>
        <a:p>
          <a:endParaRPr lang="pt-PT"/>
        </a:p>
      </dgm:t>
    </dgm:pt>
    <dgm:pt modelId="{851B0624-5AF4-476F-B280-E78B3F259136}">
      <dgm:prSet phldrT="[Texto]" custT="1"/>
      <dgm:spPr/>
      <dgm:t>
        <a:bodyPr/>
        <a:lstStyle/>
        <a:p>
          <a:r>
            <a:rPr lang="pt-PT" sz="1600" dirty="0"/>
            <a:t>Intenções mais fracas de</a:t>
          </a:r>
          <a:r>
            <a:rPr lang="pt-PT" sz="1600" i="1" dirty="0"/>
            <a:t> doping </a:t>
          </a:r>
          <a:r>
            <a:rPr lang="pt-PT" sz="1600" dirty="0"/>
            <a:t>+ maior eficácia na resistência</a:t>
          </a:r>
        </a:p>
        <a:p>
          <a:r>
            <a:rPr lang="pt-PT" sz="1600" dirty="0"/>
            <a:t>Efeitos superiores em comparação com a consciencialização   </a:t>
          </a:r>
        </a:p>
      </dgm:t>
    </dgm:pt>
    <dgm:pt modelId="{37166DB0-F8C5-4196-9108-E57E1E8D3EC2}" type="parTrans" cxnId="{CC92B19E-74C7-4E6B-9637-1049E75B8DE5}">
      <dgm:prSet/>
      <dgm:spPr/>
      <dgm:t>
        <a:bodyPr/>
        <a:lstStyle/>
        <a:p>
          <a:endParaRPr lang="pt-PT"/>
        </a:p>
      </dgm:t>
    </dgm:pt>
    <dgm:pt modelId="{53C7E3B4-34F9-4693-92FE-1D04415140E6}" type="sibTrans" cxnId="{CC92B19E-74C7-4E6B-9637-1049E75B8DE5}">
      <dgm:prSet/>
      <dgm:spPr/>
      <dgm:t>
        <a:bodyPr/>
        <a:lstStyle/>
        <a:p>
          <a:endParaRPr lang="pt-PT"/>
        </a:p>
      </dgm:t>
    </dgm:pt>
    <dgm:pt modelId="{CBDE0BDC-9768-4DAD-81D6-613263786090}" type="pres">
      <dgm:prSet presAssocID="{D1332CCD-1A19-4F5E-B263-D0EAA1FE3221}" presName="Name0" presStyleCnt="0">
        <dgm:presLayoutVars>
          <dgm:chMax val="4"/>
          <dgm:resizeHandles val="exact"/>
        </dgm:presLayoutVars>
      </dgm:prSet>
      <dgm:spPr/>
    </dgm:pt>
    <dgm:pt modelId="{ED7CEC08-3990-4471-A9E3-28C24E2E9423}" type="pres">
      <dgm:prSet presAssocID="{D1332CCD-1A19-4F5E-B263-D0EAA1FE3221}" presName="ellipse" presStyleLbl="trBgShp" presStyleIdx="0" presStyleCnt="1"/>
      <dgm:spPr/>
    </dgm:pt>
    <dgm:pt modelId="{0D444BD0-610D-4CD8-B199-A7B51DFB1D3D}" type="pres">
      <dgm:prSet presAssocID="{D1332CCD-1A19-4F5E-B263-D0EAA1FE3221}" presName="arrow1" presStyleLbl="fgShp" presStyleIdx="0" presStyleCnt="1"/>
      <dgm:spPr/>
    </dgm:pt>
    <dgm:pt modelId="{E6BBB46B-46BC-4FC5-8E0C-6016CF2BF5B7}" type="pres">
      <dgm:prSet presAssocID="{D1332CCD-1A19-4F5E-B263-D0EAA1FE3221}" presName="rectangle" presStyleLbl="revTx" presStyleIdx="0" presStyleCnt="1" custScaleX="191695">
        <dgm:presLayoutVars>
          <dgm:bulletEnabled val="1"/>
        </dgm:presLayoutVars>
      </dgm:prSet>
      <dgm:spPr/>
    </dgm:pt>
    <dgm:pt modelId="{7BDB7DA3-BEF0-448A-BDCF-A5EC6878C08F}" type="pres">
      <dgm:prSet presAssocID="{8062F472-1410-4FC2-8349-6C730B204FED}" presName="item1" presStyleLbl="node1" presStyleIdx="0" presStyleCnt="3">
        <dgm:presLayoutVars>
          <dgm:bulletEnabled val="1"/>
        </dgm:presLayoutVars>
      </dgm:prSet>
      <dgm:spPr/>
    </dgm:pt>
    <dgm:pt modelId="{BD939B3C-B4AD-4A80-8462-B5896D600191}" type="pres">
      <dgm:prSet presAssocID="{D30A478D-7618-4A97-A7A6-EC87B8267C18}" presName="item2" presStyleLbl="node1" presStyleIdx="1" presStyleCnt="3">
        <dgm:presLayoutVars>
          <dgm:bulletEnabled val="1"/>
        </dgm:presLayoutVars>
      </dgm:prSet>
      <dgm:spPr/>
    </dgm:pt>
    <dgm:pt modelId="{98E33C9F-1A82-48BC-A726-2678D15330E1}" type="pres">
      <dgm:prSet presAssocID="{851B0624-5AF4-476F-B280-E78B3F259136}" presName="item3" presStyleLbl="node1" presStyleIdx="2" presStyleCnt="3">
        <dgm:presLayoutVars>
          <dgm:bulletEnabled val="1"/>
        </dgm:presLayoutVars>
      </dgm:prSet>
      <dgm:spPr/>
    </dgm:pt>
    <dgm:pt modelId="{D057968D-4E11-4F11-9E0B-693B98BCA778}" type="pres">
      <dgm:prSet presAssocID="{D1332CCD-1A19-4F5E-B263-D0EAA1FE3221}" presName="funnel" presStyleLbl="trAlignAcc1" presStyleIdx="0" presStyleCnt="1" custLinFactNeighborX="1658" custLinFactNeighborY="3556"/>
      <dgm:spPr/>
    </dgm:pt>
  </dgm:ptLst>
  <dgm:cxnLst>
    <dgm:cxn modelId="{D53AB906-DC36-46D2-BB3E-E324EEBDE623}" type="presOf" srcId="{8331E7DB-D8FD-4059-AA7B-52CE095351CF}" destId="{98E33C9F-1A82-48BC-A726-2678D15330E1}" srcOrd="0" destOrd="0" presId="urn:microsoft.com/office/officeart/2005/8/layout/funnel1"/>
    <dgm:cxn modelId="{94E2360C-FF6E-4BE9-AE64-00AE8E604BA9}" type="presOf" srcId="{851B0624-5AF4-476F-B280-E78B3F259136}" destId="{E6BBB46B-46BC-4FC5-8E0C-6016CF2BF5B7}" srcOrd="0" destOrd="0" presId="urn:microsoft.com/office/officeart/2005/8/layout/funnel1"/>
    <dgm:cxn modelId="{B66FC970-FA75-45F1-B1B5-B0D979BA760C}" srcId="{D1332CCD-1A19-4F5E-B263-D0EAA1FE3221}" destId="{8331E7DB-D8FD-4059-AA7B-52CE095351CF}" srcOrd="0" destOrd="0" parTransId="{1F7E2B34-3051-4483-A7F2-E5288C96DF00}" sibTransId="{71FB5C3F-1001-49DC-AB7E-1F76DD0204BC}"/>
    <dgm:cxn modelId="{EFE04B72-2A3A-45D7-9FC5-FDB5CBB69715}" type="presOf" srcId="{8062F472-1410-4FC2-8349-6C730B204FED}" destId="{BD939B3C-B4AD-4A80-8462-B5896D600191}" srcOrd="0" destOrd="0" presId="urn:microsoft.com/office/officeart/2005/8/layout/funnel1"/>
    <dgm:cxn modelId="{7656CC73-3F85-47DF-9492-A3100F1DCAA5}" type="presOf" srcId="{D30A478D-7618-4A97-A7A6-EC87B8267C18}" destId="{7BDB7DA3-BEF0-448A-BDCF-A5EC6878C08F}" srcOrd="0" destOrd="0" presId="urn:microsoft.com/office/officeart/2005/8/layout/funnel1"/>
    <dgm:cxn modelId="{CC92B19E-74C7-4E6B-9637-1049E75B8DE5}" srcId="{D1332CCD-1A19-4F5E-B263-D0EAA1FE3221}" destId="{851B0624-5AF4-476F-B280-E78B3F259136}" srcOrd="3" destOrd="0" parTransId="{37166DB0-F8C5-4196-9108-E57E1E8D3EC2}" sibTransId="{53C7E3B4-34F9-4693-92FE-1D04415140E6}"/>
    <dgm:cxn modelId="{86B8EEA9-1A6C-4F17-9A97-38D29D021DA6}" type="presOf" srcId="{D1332CCD-1A19-4F5E-B263-D0EAA1FE3221}" destId="{CBDE0BDC-9768-4DAD-81D6-613263786090}" srcOrd="0" destOrd="0" presId="urn:microsoft.com/office/officeart/2005/8/layout/funnel1"/>
    <dgm:cxn modelId="{1EDDFCCB-86E9-44C5-8CD0-E06C64EACA4B}" srcId="{D1332CCD-1A19-4F5E-B263-D0EAA1FE3221}" destId="{8062F472-1410-4FC2-8349-6C730B204FED}" srcOrd="1" destOrd="0" parTransId="{4CF4AA51-FF6D-4F17-BEFE-266FFB73CF67}" sibTransId="{58D8B365-DBB4-4902-AACA-496CE965CC36}"/>
    <dgm:cxn modelId="{623FD6F6-1A10-40EE-9A2B-713E119F4B79}" srcId="{D1332CCD-1A19-4F5E-B263-D0EAA1FE3221}" destId="{D30A478D-7618-4A97-A7A6-EC87B8267C18}" srcOrd="2" destOrd="0" parTransId="{FA92F1C0-051A-4865-B9E5-CD8411071851}" sibTransId="{24E92F15-2009-465D-9FD4-D76B8DB23EDD}"/>
    <dgm:cxn modelId="{C0C61F71-05B2-42AF-9DB1-936FD93B17D7}" type="presParOf" srcId="{CBDE0BDC-9768-4DAD-81D6-613263786090}" destId="{ED7CEC08-3990-4471-A9E3-28C24E2E9423}" srcOrd="0" destOrd="0" presId="urn:microsoft.com/office/officeart/2005/8/layout/funnel1"/>
    <dgm:cxn modelId="{DFFEDBA5-D09F-4BE4-9502-657A982CB5CB}" type="presParOf" srcId="{CBDE0BDC-9768-4DAD-81D6-613263786090}" destId="{0D444BD0-610D-4CD8-B199-A7B51DFB1D3D}" srcOrd="1" destOrd="0" presId="urn:microsoft.com/office/officeart/2005/8/layout/funnel1"/>
    <dgm:cxn modelId="{E59B825F-3314-4CAA-9EBF-32336EB70A04}" type="presParOf" srcId="{CBDE0BDC-9768-4DAD-81D6-613263786090}" destId="{E6BBB46B-46BC-4FC5-8E0C-6016CF2BF5B7}" srcOrd="2" destOrd="0" presId="urn:microsoft.com/office/officeart/2005/8/layout/funnel1"/>
    <dgm:cxn modelId="{7DB5F7E5-25A4-47F5-9A63-43C4352A670C}" type="presParOf" srcId="{CBDE0BDC-9768-4DAD-81D6-613263786090}" destId="{7BDB7DA3-BEF0-448A-BDCF-A5EC6878C08F}" srcOrd="3" destOrd="0" presId="urn:microsoft.com/office/officeart/2005/8/layout/funnel1"/>
    <dgm:cxn modelId="{67514DF5-3FA1-41F7-9F7F-5EF6B52CAB40}" type="presParOf" srcId="{CBDE0BDC-9768-4DAD-81D6-613263786090}" destId="{BD939B3C-B4AD-4A80-8462-B5896D600191}" srcOrd="4" destOrd="0" presId="urn:microsoft.com/office/officeart/2005/8/layout/funnel1"/>
    <dgm:cxn modelId="{928FB5EC-A0F4-49FE-951B-948F7D75F898}" type="presParOf" srcId="{CBDE0BDC-9768-4DAD-81D6-613263786090}" destId="{98E33C9F-1A82-48BC-A726-2678D15330E1}" srcOrd="5" destOrd="0" presId="urn:microsoft.com/office/officeart/2005/8/layout/funnel1"/>
    <dgm:cxn modelId="{89F22345-E82F-4CD9-BB23-35B4467B40E9}" type="presParOf" srcId="{CBDE0BDC-9768-4DAD-81D6-613263786090}" destId="{D057968D-4E11-4F11-9E0B-693B98BCA77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02E4A-03AD-4C4F-A1CC-AFE7CDF29A8C}">
      <dsp:nvSpPr>
        <dsp:cNvPr id="0" name=""/>
        <dsp:cNvSpPr/>
      </dsp:nvSpPr>
      <dsp:spPr>
        <a:xfrm>
          <a:off x="0" y="301251"/>
          <a:ext cx="2662689" cy="159761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kern="1200" dirty="0"/>
            <a:t>Comportamento planeado </a:t>
          </a:r>
        </a:p>
      </dsp:txBody>
      <dsp:txXfrm>
        <a:off x="0" y="301251"/>
        <a:ext cx="2662689" cy="1597614"/>
      </dsp:txXfrm>
    </dsp:sp>
    <dsp:sp modelId="{84C13616-3CB2-472D-8C7C-DD60771A161B}">
      <dsp:nvSpPr>
        <dsp:cNvPr id="0" name=""/>
        <dsp:cNvSpPr/>
      </dsp:nvSpPr>
      <dsp:spPr>
        <a:xfrm>
          <a:off x="2928959" y="301251"/>
          <a:ext cx="2662689" cy="159761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kern="1200" dirty="0"/>
            <a:t>Motivação e objetivos </a:t>
          </a:r>
        </a:p>
      </dsp:txBody>
      <dsp:txXfrm>
        <a:off x="2928959" y="301251"/>
        <a:ext cx="2662689" cy="1597614"/>
      </dsp:txXfrm>
    </dsp:sp>
    <dsp:sp modelId="{5744E3EB-1633-4233-A91C-7E206A84A0D0}">
      <dsp:nvSpPr>
        <dsp:cNvPr id="0" name=""/>
        <dsp:cNvSpPr/>
      </dsp:nvSpPr>
      <dsp:spPr>
        <a:xfrm>
          <a:off x="5857917" y="301251"/>
          <a:ext cx="2662689" cy="159761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kern="1200" dirty="0"/>
            <a:t>Normas sociais</a:t>
          </a:r>
        </a:p>
      </dsp:txBody>
      <dsp:txXfrm>
        <a:off x="5857917" y="301251"/>
        <a:ext cx="2662689" cy="1597614"/>
      </dsp:txXfrm>
    </dsp:sp>
    <dsp:sp modelId="{02FC4A25-EC76-49C6-BF58-3450724C2363}">
      <dsp:nvSpPr>
        <dsp:cNvPr id="0" name=""/>
        <dsp:cNvSpPr/>
      </dsp:nvSpPr>
      <dsp:spPr>
        <a:xfrm>
          <a:off x="1464479" y="2165134"/>
          <a:ext cx="2662689" cy="159761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kern="1200" dirty="0"/>
            <a:t>Raciocínio moral </a:t>
          </a:r>
        </a:p>
      </dsp:txBody>
      <dsp:txXfrm>
        <a:off x="1464479" y="2165134"/>
        <a:ext cx="2662689" cy="1597614"/>
      </dsp:txXfrm>
    </dsp:sp>
    <dsp:sp modelId="{81EC5C63-30AA-4928-99C1-EE909008CD24}">
      <dsp:nvSpPr>
        <dsp:cNvPr id="0" name=""/>
        <dsp:cNvSpPr/>
      </dsp:nvSpPr>
      <dsp:spPr>
        <a:xfrm>
          <a:off x="4393438" y="2165134"/>
          <a:ext cx="2662689" cy="159761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kern="1200" dirty="0"/>
            <a:t>Personalidade </a:t>
          </a:r>
        </a:p>
      </dsp:txBody>
      <dsp:txXfrm>
        <a:off x="4393438" y="2165134"/>
        <a:ext cx="2662689" cy="15976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DCD11-BB43-403C-972E-863B056E3C62}">
      <dsp:nvSpPr>
        <dsp:cNvPr id="0" name=""/>
        <dsp:cNvSpPr/>
      </dsp:nvSpPr>
      <dsp:spPr>
        <a:xfrm>
          <a:off x="0" y="640871"/>
          <a:ext cx="4536504" cy="1814601"/>
        </a:xfrm>
        <a:prstGeom prst="leftRightRibb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A12B4-1030-4DD4-BA06-994205280E0C}">
      <dsp:nvSpPr>
        <dsp:cNvPr id="0" name=""/>
        <dsp:cNvSpPr/>
      </dsp:nvSpPr>
      <dsp:spPr>
        <a:xfrm>
          <a:off x="544380" y="958426"/>
          <a:ext cx="1497046" cy="88915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500" kern="1200" dirty="0"/>
            <a:t>Orientação de tarefas </a:t>
          </a:r>
        </a:p>
      </dsp:txBody>
      <dsp:txXfrm>
        <a:off x="544380" y="958426"/>
        <a:ext cx="1497046" cy="889154"/>
      </dsp:txXfrm>
    </dsp:sp>
    <dsp:sp modelId="{9757AD38-0E74-4CC6-AFC7-5116E65DCEA1}">
      <dsp:nvSpPr>
        <dsp:cNvPr id="0" name=""/>
        <dsp:cNvSpPr/>
      </dsp:nvSpPr>
      <dsp:spPr>
        <a:xfrm>
          <a:off x="2268252" y="1248762"/>
          <a:ext cx="1769236" cy="88915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500" kern="1200" dirty="0"/>
            <a:t>Orientação do ego</a:t>
          </a:r>
        </a:p>
      </dsp:txBody>
      <dsp:txXfrm>
        <a:off x="2268252" y="1248762"/>
        <a:ext cx="1769236" cy="8891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AC0F4-6148-4364-AC4F-8BCB492338EE}">
      <dsp:nvSpPr>
        <dsp:cNvPr id="0" name=""/>
        <dsp:cNvSpPr/>
      </dsp:nvSpPr>
      <dsp:spPr>
        <a:xfrm>
          <a:off x="5148980" y="2736310"/>
          <a:ext cx="2327963" cy="17514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600" kern="1200" dirty="0"/>
            <a:t>Módulos </a:t>
          </a:r>
          <a:r>
            <a:rPr lang="pt-PT" sz="1600" i="1" kern="1200" dirty="0" err="1"/>
            <a:t>anti-doping</a:t>
          </a:r>
          <a:r>
            <a:rPr lang="pt-PT" sz="1600" kern="1200" dirty="0"/>
            <a:t> preparados para profissionais de saúde </a:t>
          </a:r>
        </a:p>
      </dsp:txBody>
      <dsp:txXfrm>
        <a:off x="5885843" y="3212654"/>
        <a:ext cx="1552626" cy="1236663"/>
      </dsp:txXfrm>
    </dsp:sp>
    <dsp:sp modelId="{BEAA9746-7CEE-4B19-B7AE-9E2B50617A25}">
      <dsp:nvSpPr>
        <dsp:cNvPr id="0" name=""/>
        <dsp:cNvSpPr/>
      </dsp:nvSpPr>
      <dsp:spPr>
        <a:xfrm>
          <a:off x="1366780" y="2979813"/>
          <a:ext cx="2193935" cy="14211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800" kern="1200" dirty="0"/>
            <a:t>Guia para a prevenção </a:t>
          </a:r>
        </a:p>
      </dsp:txBody>
      <dsp:txXfrm>
        <a:off x="1397999" y="3366326"/>
        <a:ext cx="1473316" cy="1003441"/>
      </dsp:txXfrm>
    </dsp:sp>
    <dsp:sp modelId="{E41D5F17-F277-486D-A649-356A1049105E}">
      <dsp:nvSpPr>
        <dsp:cNvPr id="0" name=""/>
        <dsp:cNvSpPr/>
      </dsp:nvSpPr>
      <dsp:spPr>
        <a:xfrm>
          <a:off x="5169745" y="-12110"/>
          <a:ext cx="2607360" cy="14211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600" kern="1200" dirty="0"/>
            <a:t>Módulos relacionados com todos os procedimentos </a:t>
          </a:r>
          <a:r>
            <a:rPr lang="pt-PT" sz="1600" kern="1200" dirty="0" err="1"/>
            <a:t>anti-</a:t>
          </a:r>
          <a:r>
            <a:rPr lang="pt-PT" sz="1600" i="1" kern="1200" dirty="0" err="1"/>
            <a:t>doping</a:t>
          </a:r>
          <a:r>
            <a:rPr lang="pt-PT" sz="1600" i="1" kern="1200" dirty="0"/>
            <a:t> </a:t>
          </a:r>
          <a:r>
            <a:rPr lang="pt-PT" sz="1600" kern="1200" dirty="0"/>
            <a:t>e prevenção </a:t>
          </a:r>
        </a:p>
      </dsp:txBody>
      <dsp:txXfrm>
        <a:off x="5983173" y="19109"/>
        <a:ext cx="1762714" cy="1003441"/>
      </dsp:txXfrm>
    </dsp:sp>
    <dsp:sp modelId="{44A7AF3E-E720-41C7-BAB4-655EE0DD9E92}">
      <dsp:nvSpPr>
        <dsp:cNvPr id="0" name=""/>
        <dsp:cNvSpPr/>
      </dsp:nvSpPr>
      <dsp:spPr>
        <a:xfrm>
          <a:off x="1038830" y="-40178"/>
          <a:ext cx="2193935" cy="14211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600" kern="1200" dirty="0"/>
            <a:t>Módulos relacionados com todos os </a:t>
          </a:r>
          <a:r>
            <a:rPr lang="pt-PT" sz="1600" kern="1200" dirty="0" err="1"/>
            <a:t>procediementos</a:t>
          </a:r>
          <a:r>
            <a:rPr lang="pt-PT" sz="1600" kern="1200" dirty="0"/>
            <a:t> </a:t>
          </a:r>
          <a:r>
            <a:rPr lang="pt-PT" sz="1600" i="1" kern="1200" dirty="0" err="1"/>
            <a:t>anti-doping</a:t>
          </a:r>
          <a:r>
            <a:rPr lang="pt-PT" sz="1600" i="1" kern="1200" dirty="0"/>
            <a:t> </a:t>
          </a:r>
        </a:p>
      </dsp:txBody>
      <dsp:txXfrm>
        <a:off x="1070049" y="-8959"/>
        <a:ext cx="1473316" cy="1003441"/>
      </dsp:txXfrm>
    </dsp:sp>
    <dsp:sp modelId="{C364AF5B-57D4-4867-870A-8C4AC9F017DE}">
      <dsp:nvSpPr>
        <dsp:cNvPr id="0" name=""/>
        <dsp:cNvSpPr/>
      </dsp:nvSpPr>
      <dsp:spPr>
        <a:xfrm>
          <a:off x="2389457" y="295545"/>
          <a:ext cx="1923024" cy="192302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Treinadores </a:t>
          </a:r>
        </a:p>
      </dsp:txBody>
      <dsp:txXfrm>
        <a:off x="2952698" y="858786"/>
        <a:ext cx="1359783" cy="1359783"/>
      </dsp:txXfrm>
    </dsp:sp>
    <dsp:sp modelId="{3D5D7845-873C-4749-A2F7-1601100D9BC6}">
      <dsp:nvSpPr>
        <dsp:cNvPr id="0" name=""/>
        <dsp:cNvSpPr/>
      </dsp:nvSpPr>
      <dsp:spPr>
        <a:xfrm rot="5400000">
          <a:off x="4401305" y="295545"/>
          <a:ext cx="1923024" cy="192302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Atletas</a:t>
          </a:r>
        </a:p>
      </dsp:txBody>
      <dsp:txXfrm rot="-5400000">
        <a:off x="4401305" y="858786"/>
        <a:ext cx="1359783" cy="1359783"/>
      </dsp:txXfrm>
    </dsp:sp>
    <dsp:sp modelId="{55C485B4-F961-4AFA-A39A-394E7935B24C}">
      <dsp:nvSpPr>
        <dsp:cNvPr id="0" name=""/>
        <dsp:cNvSpPr/>
      </dsp:nvSpPr>
      <dsp:spPr>
        <a:xfrm rot="10800000">
          <a:off x="4401305" y="2307393"/>
          <a:ext cx="1923024" cy="192302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Equipa e staff</a:t>
          </a:r>
        </a:p>
      </dsp:txBody>
      <dsp:txXfrm rot="10800000">
        <a:off x="4401305" y="2307393"/>
        <a:ext cx="1359783" cy="1359783"/>
      </dsp:txXfrm>
    </dsp:sp>
    <dsp:sp modelId="{209B7678-8EBC-4104-8871-08490B2FABE0}">
      <dsp:nvSpPr>
        <dsp:cNvPr id="0" name=""/>
        <dsp:cNvSpPr/>
      </dsp:nvSpPr>
      <dsp:spPr>
        <a:xfrm rot="16200000">
          <a:off x="2389457" y="2307393"/>
          <a:ext cx="1923024" cy="192302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Pais </a:t>
          </a:r>
        </a:p>
      </dsp:txBody>
      <dsp:txXfrm rot="5400000">
        <a:off x="2952698" y="2307393"/>
        <a:ext cx="1359783" cy="1359783"/>
      </dsp:txXfrm>
    </dsp:sp>
    <dsp:sp modelId="{4C2A653F-32EB-408E-8A8E-E21D02C52BBC}">
      <dsp:nvSpPr>
        <dsp:cNvPr id="0" name=""/>
        <dsp:cNvSpPr/>
      </dsp:nvSpPr>
      <dsp:spPr>
        <a:xfrm>
          <a:off x="4024916" y="1863276"/>
          <a:ext cx="663954" cy="57735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165D8-5CE0-4C3B-9E05-1B6D4C3A75C4}">
      <dsp:nvSpPr>
        <dsp:cNvPr id="0" name=""/>
        <dsp:cNvSpPr/>
      </dsp:nvSpPr>
      <dsp:spPr>
        <a:xfrm rot="10800000">
          <a:off x="4024916" y="2085334"/>
          <a:ext cx="663954" cy="57735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CEC08-3990-4471-A9E3-28C24E2E9423}">
      <dsp:nvSpPr>
        <dsp:cNvPr id="0" name=""/>
        <dsp:cNvSpPr/>
      </dsp:nvSpPr>
      <dsp:spPr>
        <a:xfrm>
          <a:off x="1675588" y="205413"/>
          <a:ext cx="4076670" cy="141577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44BD0-610D-4CD8-B199-A7B51DFB1D3D}">
      <dsp:nvSpPr>
        <dsp:cNvPr id="0" name=""/>
        <dsp:cNvSpPr/>
      </dsp:nvSpPr>
      <dsp:spPr>
        <a:xfrm>
          <a:off x="3325217" y="3672164"/>
          <a:ext cx="790052" cy="505633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BBB46B-46BC-4FC5-8E0C-6016CF2BF5B7}">
      <dsp:nvSpPr>
        <dsp:cNvPr id="0" name=""/>
        <dsp:cNvSpPr/>
      </dsp:nvSpPr>
      <dsp:spPr>
        <a:xfrm>
          <a:off x="85465" y="4076670"/>
          <a:ext cx="7269557" cy="948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/>
            <a:t>Intenções mais fracas de</a:t>
          </a:r>
          <a:r>
            <a:rPr lang="pt-PT" sz="1600" i="1" kern="1200" dirty="0"/>
            <a:t> doping </a:t>
          </a:r>
          <a:r>
            <a:rPr lang="pt-PT" sz="1600" kern="1200" dirty="0"/>
            <a:t>+ maior eficácia na resistência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/>
            <a:t>Efeitos superiores em comparação com a consciencialização   </a:t>
          </a:r>
        </a:p>
      </dsp:txBody>
      <dsp:txXfrm>
        <a:off x="85465" y="4076670"/>
        <a:ext cx="7269557" cy="948063"/>
      </dsp:txXfrm>
    </dsp:sp>
    <dsp:sp modelId="{7BDB7DA3-BEF0-448A-BDCF-A5EC6878C08F}">
      <dsp:nvSpPr>
        <dsp:cNvPr id="0" name=""/>
        <dsp:cNvSpPr/>
      </dsp:nvSpPr>
      <dsp:spPr>
        <a:xfrm>
          <a:off x="3157726" y="1730530"/>
          <a:ext cx="1422094" cy="14220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/>
            <a:t>Discussão</a:t>
          </a:r>
        </a:p>
      </dsp:txBody>
      <dsp:txXfrm>
        <a:off x="3365987" y="1938791"/>
        <a:ext cx="1005572" cy="1005572"/>
      </dsp:txXfrm>
    </dsp:sp>
    <dsp:sp modelId="{BD939B3C-B4AD-4A80-8462-B5896D600191}">
      <dsp:nvSpPr>
        <dsp:cNvPr id="0" name=""/>
        <dsp:cNvSpPr/>
      </dsp:nvSpPr>
      <dsp:spPr>
        <a:xfrm>
          <a:off x="2140138" y="663644"/>
          <a:ext cx="1422094" cy="14220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/>
            <a:t>Encenação </a:t>
          </a:r>
        </a:p>
      </dsp:txBody>
      <dsp:txXfrm>
        <a:off x="2348399" y="871905"/>
        <a:ext cx="1005572" cy="1005572"/>
      </dsp:txXfrm>
    </dsp:sp>
    <dsp:sp modelId="{98E33C9F-1A82-48BC-A726-2678D15330E1}">
      <dsp:nvSpPr>
        <dsp:cNvPr id="0" name=""/>
        <dsp:cNvSpPr/>
      </dsp:nvSpPr>
      <dsp:spPr>
        <a:xfrm>
          <a:off x="3593835" y="319813"/>
          <a:ext cx="1422094" cy="14220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/>
            <a:t>Informação audiovisual</a:t>
          </a:r>
        </a:p>
      </dsp:txBody>
      <dsp:txXfrm>
        <a:off x="3802096" y="528074"/>
        <a:ext cx="1005572" cy="1005572"/>
      </dsp:txXfrm>
    </dsp:sp>
    <dsp:sp modelId="{D057968D-4E11-4F11-9E0B-693B98BCA778}">
      <dsp:nvSpPr>
        <dsp:cNvPr id="0" name=""/>
        <dsp:cNvSpPr/>
      </dsp:nvSpPr>
      <dsp:spPr>
        <a:xfrm>
          <a:off x="1581451" y="157464"/>
          <a:ext cx="4424294" cy="353943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>
            <a:extLst>
              <a:ext uri="{FF2B5EF4-FFF2-40B4-BE49-F238E27FC236}">
                <a16:creationId xmlns:a16="http://schemas.microsoft.com/office/drawing/2014/main" id="{56D57E4F-90FE-4F70-9CFF-FD7C85D9BD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>
            <a:extLst>
              <a:ext uri="{FF2B5EF4-FFF2-40B4-BE49-F238E27FC236}">
                <a16:creationId xmlns:a16="http://schemas.microsoft.com/office/drawing/2014/main" id="{1F7BB5E9-7CB3-4128-AF41-302693CE41D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3E8AF9-84F9-4F40-86AD-0147794BA304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4" name="3 - Θέση εικόνας διαφάνειας">
            <a:extLst>
              <a:ext uri="{FF2B5EF4-FFF2-40B4-BE49-F238E27FC236}">
                <a16:creationId xmlns:a16="http://schemas.microsoft.com/office/drawing/2014/main" id="{B049F4B9-8729-41CF-8C97-61DAE0B3F8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>
            <a:extLst>
              <a:ext uri="{FF2B5EF4-FFF2-40B4-BE49-F238E27FC236}">
                <a16:creationId xmlns:a16="http://schemas.microsoft.com/office/drawing/2014/main" id="{A45A23B0-4152-4353-8FFB-153612695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/>
              <a:t>Kλικ για επεξεργασία των στυλ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5 - Θέση υποσέλιδου">
            <a:extLst>
              <a:ext uri="{FF2B5EF4-FFF2-40B4-BE49-F238E27FC236}">
                <a16:creationId xmlns:a16="http://schemas.microsoft.com/office/drawing/2014/main" id="{9F99FC8B-CC75-4764-BE1C-3278DC3DD6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>
            <a:extLst>
              <a:ext uri="{FF2B5EF4-FFF2-40B4-BE49-F238E27FC236}">
                <a16:creationId xmlns:a16="http://schemas.microsoft.com/office/drawing/2014/main" id="{9333734E-F6E4-45ED-A570-775D1F0DF7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4F55F85-AE31-41A9-AE51-E73BD2E6D83B}" type="slidenum">
              <a:rPr lang="el-GR" altLang="el-GR"/>
              <a:pPr/>
              <a:t>‹nº›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- Θέση εικόνας διαφάνειας">
            <a:extLst>
              <a:ext uri="{FF2B5EF4-FFF2-40B4-BE49-F238E27FC236}">
                <a16:creationId xmlns:a16="http://schemas.microsoft.com/office/drawing/2014/main" id="{599ED5DF-7CCC-41A8-B8A4-98A0F579FE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2 - Θέση σημειώσεων">
            <a:extLst>
              <a:ext uri="{FF2B5EF4-FFF2-40B4-BE49-F238E27FC236}">
                <a16:creationId xmlns:a16="http://schemas.microsoft.com/office/drawing/2014/main" id="{6B8F0F09-3E7F-4A56-B1A3-294A1784E7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dirty="0"/>
              <a:t>Discuta brevemente a necessidade de entender porque os atletas competitivos se drogam. Teste a utilidade de tais conhecimentos no desenvolvimento da educação </a:t>
            </a:r>
            <a:r>
              <a:rPr lang="pt-PT" i="1" dirty="0"/>
              <a:t>antidoping</a:t>
            </a:r>
            <a:r>
              <a:rPr lang="pt-PT" dirty="0"/>
              <a:t> e na prevenção do </a:t>
            </a:r>
            <a:r>
              <a:rPr lang="pt-PT" i="1" dirty="0"/>
              <a:t>doping</a:t>
            </a:r>
            <a:r>
              <a:rPr lang="pt-PT" dirty="0"/>
              <a:t>. </a:t>
            </a:r>
          </a:p>
          <a:p>
            <a:pPr eaLnBrk="1" hangingPunct="1">
              <a:spcBef>
                <a:spcPct val="0"/>
              </a:spcBef>
            </a:pPr>
            <a:endParaRPr lang="pt-PT" dirty="0"/>
          </a:p>
          <a:p>
            <a:pPr eaLnBrk="1" hangingPunct="1">
              <a:spcBef>
                <a:spcPct val="0"/>
              </a:spcBef>
            </a:pPr>
            <a:r>
              <a:rPr lang="pt-PT" dirty="0"/>
              <a:t>Tempo estimado: 3 min</a:t>
            </a:r>
            <a:endParaRPr lang="el-GR" altLang="en-US" dirty="0"/>
          </a:p>
        </p:txBody>
      </p:sp>
      <p:sp>
        <p:nvSpPr>
          <p:cNvPr id="38916" name="3 - Θέση αριθμού διαφάνειας">
            <a:extLst>
              <a:ext uri="{FF2B5EF4-FFF2-40B4-BE49-F238E27FC236}">
                <a16:creationId xmlns:a16="http://schemas.microsoft.com/office/drawing/2014/main" id="{DBDC12F1-475A-40AF-A710-46F82E29D1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FA3851A-6C53-49ED-99D7-DB5EFAD8732B}" type="slidenum">
              <a:rPr lang="el-GR" altLang="en-US"/>
              <a:pPr/>
              <a:t>1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31EAF923-34D1-4DB6-BAE0-93219FD190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BB983B2A-D717-4E2C-8E5F-3945227B3D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Explique aos alunos que a educação desportiva limpa é muito importante desde tenra idade, pois pode alertar as gerações mais jovens de atletas e praticantes de exercícios físicos sobre os riscos e perigos do uso de </a:t>
            </a:r>
            <a:r>
              <a:rPr lang="pt-P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doping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bem como maneiras eficazes de evitá-lo. É essencial que essa educação se baseie em evidências recentes das ciências sociais e comportamentais sobre os motivos pelos quais as pessoas (atletas) usam </a:t>
            </a:r>
            <a:r>
              <a:rPr lang="pt-P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doping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 primeiro lugar. </a:t>
            </a:r>
          </a:p>
          <a:p>
            <a:endParaRPr lang="pt-P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 estimado: 3 min</a:t>
            </a:r>
            <a:endParaRPr lang="en-GB" altLang="en-US" dirty="0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75AFAF2C-2CC8-4725-A0F6-B5BCC6935E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29436A2-11E6-4560-A86E-949B11E86538}" type="slidenum">
              <a:rPr lang="el-GR" altLang="en-US"/>
              <a:pPr/>
              <a:t>10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- Θέση εικόνας διαφάνειας">
            <a:extLst>
              <a:ext uri="{FF2B5EF4-FFF2-40B4-BE49-F238E27FC236}">
                <a16:creationId xmlns:a16="http://schemas.microsoft.com/office/drawing/2014/main" id="{9F739A78-5509-4216-A21D-4B5D125582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2 - Θέση σημειώσεων">
            <a:extLst>
              <a:ext uri="{FF2B5EF4-FFF2-40B4-BE49-F238E27FC236}">
                <a16:creationId xmlns:a16="http://schemas.microsoft.com/office/drawing/2014/main" id="{BA8F1423-56C8-4B5C-A141-26D64985C9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PT" dirty="0"/>
              <a:t>Apresente SATURN como um exemplo de abordagem de deteção e punição. Descreva o conteúdo da intervenção e os resultados. Destaque os resultados positivos produzidos, mas também concentre-se nos resultados negativos e no seu impacto no envolvimento futuro nos desportos (ou seja, é mais provável que estejam dopados quando a ameaça de um controle antidoping não for aparente). </a:t>
            </a:r>
          </a:p>
          <a:p>
            <a:endParaRPr lang="pt-PT" dirty="0"/>
          </a:p>
          <a:p>
            <a:r>
              <a:rPr lang="pt-PT" dirty="0"/>
              <a:t>Tempo estimado: 3 min</a:t>
            </a:r>
            <a:endParaRPr lang="el-GR" altLang="en-US" dirty="0"/>
          </a:p>
        </p:txBody>
      </p:sp>
      <p:sp>
        <p:nvSpPr>
          <p:cNvPr id="50180" name="3 - Θέση αριθμού διαφάνειας">
            <a:extLst>
              <a:ext uri="{FF2B5EF4-FFF2-40B4-BE49-F238E27FC236}">
                <a16:creationId xmlns:a16="http://schemas.microsoft.com/office/drawing/2014/main" id="{63BCF43B-5AB7-446B-8A62-59352E44F9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A0F2867-BB61-4468-93B4-6B3B5473B3C1}" type="slidenum">
              <a:rPr lang="el-GR" altLang="en-US"/>
              <a:pPr/>
              <a:t>11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- Θέση εικόνας διαφάνειας">
            <a:extLst>
              <a:ext uri="{FF2B5EF4-FFF2-40B4-BE49-F238E27FC236}">
                <a16:creationId xmlns:a16="http://schemas.microsoft.com/office/drawing/2014/main" id="{A5DCA7C2-F278-4CD2-853A-1888EC3F81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2 - Θέση σημειώσεων">
            <a:extLst>
              <a:ext uri="{FF2B5EF4-FFF2-40B4-BE49-F238E27FC236}">
                <a16:creationId xmlns:a16="http://schemas.microsoft.com/office/drawing/2014/main" id="{1A085830-1DD9-4F9B-B55A-1224483194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PT" dirty="0"/>
              <a:t>Descreva ALPHA como um exemplo de aumento da campanha de conscientização. Teste o foco em educar sobre os procedimentos de controlo de </a:t>
            </a:r>
            <a:r>
              <a:rPr lang="pt-PT" i="1" dirty="0"/>
              <a:t>doping</a:t>
            </a:r>
            <a:r>
              <a:rPr lang="pt-PT" dirty="0"/>
              <a:t>, em vez de educar os atletas para não usarem drogas (2 de 6 módulos) </a:t>
            </a:r>
          </a:p>
          <a:p>
            <a:endParaRPr lang="pt-PT" dirty="0"/>
          </a:p>
          <a:p>
            <a:r>
              <a:rPr lang="pt-PT" dirty="0"/>
              <a:t>Tempo estimado: 3 min</a:t>
            </a:r>
            <a:endParaRPr lang="el-GR" altLang="en-US" dirty="0"/>
          </a:p>
        </p:txBody>
      </p:sp>
      <p:sp>
        <p:nvSpPr>
          <p:cNvPr id="51204" name="3 - Θέση αριθμού διαφάνειας">
            <a:extLst>
              <a:ext uri="{FF2B5EF4-FFF2-40B4-BE49-F238E27FC236}">
                <a16:creationId xmlns:a16="http://schemas.microsoft.com/office/drawing/2014/main" id="{13F97051-24D3-4BE7-97D4-738B88CD35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E1F591-6704-4AF9-88B0-EC7F78397F5C}" type="slidenum">
              <a:rPr lang="el-GR" altLang="en-US"/>
              <a:pPr/>
              <a:t>12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- Θέση εικόνας διαφάνειας">
            <a:extLst>
              <a:ext uri="{FF2B5EF4-FFF2-40B4-BE49-F238E27FC236}">
                <a16:creationId xmlns:a16="http://schemas.microsoft.com/office/drawing/2014/main" id="{D32FFF51-ED84-4C59-A961-BF54BA91D7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2 - Θέση σημειώσεων">
            <a:extLst>
              <a:ext uri="{FF2B5EF4-FFF2-40B4-BE49-F238E27FC236}">
                <a16:creationId xmlns:a16="http://schemas.microsoft.com/office/drawing/2014/main" id="{B7952C10-7EC9-4843-97CD-F0A1D32C66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Descreva a nova plataforma desenvolvida pela WADA para a educação antidoping. Descreva a ferramenta para treinadores; foco na ênfase nos procedimentos de controlo de </a:t>
            </a:r>
            <a:r>
              <a:rPr lang="pt-P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doping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Descreva a ferramenta para os pais; discutir a necessidade de envolver os pais na educação antidoping. Descreva a ferramenta para médicos do</a:t>
            </a:r>
            <a:r>
              <a:rPr lang="pt-P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esporto; discutir o papel dos médicos desportivos na decisão de usar</a:t>
            </a:r>
            <a:r>
              <a:rPr lang="pt-P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drogas. </a:t>
            </a:r>
          </a:p>
          <a:p>
            <a:endParaRPr lang="pt-P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 estimado: 3 min.</a:t>
            </a:r>
            <a:endParaRPr lang="el-GR" altLang="en-US" dirty="0"/>
          </a:p>
        </p:txBody>
      </p:sp>
      <p:sp>
        <p:nvSpPr>
          <p:cNvPr id="52228" name="3 - Θέση αριθμού διαφάνειας">
            <a:extLst>
              <a:ext uri="{FF2B5EF4-FFF2-40B4-BE49-F238E27FC236}">
                <a16:creationId xmlns:a16="http://schemas.microsoft.com/office/drawing/2014/main" id="{7893E11E-B3E8-46AD-8E66-181A1E5A25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A19C3DE-1D9C-4CB0-8C9E-4B8B02D67B73}" type="slidenum">
              <a:rPr lang="el-GR" altLang="en-US"/>
              <a:pPr/>
              <a:t>13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- Θέση εικόνας διαφάνειας">
            <a:extLst>
              <a:ext uri="{FF2B5EF4-FFF2-40B4-BE49-F238E27FC236}">
                <a16:creationId xmlns:a16="http://schemas.microsoft.com/office/drawing/2014/main" id="{417808A7-D57D-49DD-8D1E-CD977E43FB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- Θέση σημειώσεων">
            <a:extLst>
              <a:ext uri="{FF2B5EF4-FFF2-40B4-BE49-F238E27FC236}">
                <a16:creationId xmlns:a16="http://schemas.microsoft.com/office/drawing/2014/main" id="{18C46E71-E0CF-416C-BF31-7EEFF383E7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Apresente as intervenções educacionais de </a:t>
            </a:r>
            <a:r>
              <a:rPr lang="pt-P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Laure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pt-P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Lecerf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discuta as suas descobertas. Concentre-se no conteúdo da intervenção e em como ela pode influenciar as crenças dos atletas sobre o </a:t>
            </a:r>
            <a:r>
              <a:rPr lang="pt-P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doping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pt-P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 estimado: 3 min</a:t>
            </a:r>
            <a:endParaRPr lang="el-GR" altLang="en-US" dirty="0"/>
          </a:p>
        </p:txBody>
      </p:sp>
      <p:sp>
        <p:nvSpPr>
          <p:cNvPr id="53252" name="3 - Θέση αριθμού διαφάνειας">
            <a:extLst>
              <a:ext uri="{FF2B5EF4-FFF2-40B4-BE49-F238E27FC236}">
                <a16:creationId xmlns:a16="http://schemas.microsoft.com/office/drawing/2014/main" id="{D0013DBD-71BA-4B81-BC15-8F212DE2FA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D092F4D-7947-438D-AEA5-A70F9CDECFE2}" type="slidenum">
              <a:rPr lang="el-GR" altLang="en-US"/>
              <a:pPr/>
              <a:t>14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- Θέση εικόνας διαφάνειας">
            <a:extLst>
              <a:ext uri="{FF2B5EF4-FFF2-40B4-BE49-F238E27FC236}">
                <a16:creationId xmlns:a16="http://schemas.microsoft.com/office/drawing/2014/main" id="{4F77F18E-5C9F-43E6-A804-A43D6D367B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2 - Θέση σημειώσεων">
            <a:extLst>
              <a:ext uri="{FF2B5EF4-FFF2-40B4-BE49-F238E27FC236}">
                <a16:creationId xmlns:a16="http://schemas.microsoft.com/office/drawing/2014/main" id="{E3D174B6-6922-42CE-85E1-DC9BB24FC9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PT" dirty="0"/>
              <a:t>Descreva o modo de entrega e o conteúdo do ATLAS e ATHENA. Discuta a sua usabilidade no desporto, o conteúdo das intervenções, os pontos fortes e fracos dessas intervenções. </a:t>
            </a:r>
          </a:p>
          <a:p>
            <a:endParaRPr lang="pt-PT" dirty="0"/>
          </a:p>
          <a:p>
            <a:r>
              <a:rPr lang="pt-PT" dirty="0"/>
              <a:t>Tempo estimado: 3 min</a:t>
            </a:r>
            <a:endParaRPr lang="el-GR" altLang="en-US" dirty="0"/>
          </a:p>
        </p:txBody>
      </p:sp>
      <p:sp>
        <p:nvSpPr>
          <p:cNvPr id="54276" name="3 - Θέση αριθμού διαφάνειας">
            <a:extLst>
              <a:ext uri="{FF2B5EF4-FFF2-40B4-BE49-F238E27FC236}">
                <a16:creationId xmlns:a16="http://schemas.microsoft.com/office/drawing/2014/main" id="{D8ADFCEC-524B-4D31-A028-B1A8A57DAF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F4D1A1-6075-4370-937D-FA8FD8E6CE47}" type="slidenum">
              <a:rPr lang="el-GR" altLang="en-US"/>
              <a:pPr/>
              <a:t>15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D3D10C8F-4348-4EBE-B4E9-3EE74B1926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83C458C7-C768-4528-9F76-D9AF9061DA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programa de treino interessante pode ser acedido aqui: https://www.wada-ama.org/sites/default/files/resources/files/elbe_-_2008_final_report.pdf </a:t>
            </a:r>
          </a:p>
          <a:p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 usar esse recurso para que os alunos / estagiários pensem na utilidade prática desse treino para melhorar a postura moral, o raciocínio moral e a tomada de decisões de atletas e outras partes interessadas do desporto em diferentes domínios (por exemplo, manipulação de resultados). </a:t>
            </a:r>
          </a:p>
          <a:p>
            <a:endParaRPr lang="pt-P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 estimado: 3 min</a:t>
            </a:r>
            <a:endParaRPr lang="en-GB" altLang="en-US" dirty="0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A03B8A9F-C65B-4988-99D8-D0E4FF9C78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AD77986-51BA-435B-AD55-D9BE7DDE4732}" type="slidenum">
              <a:rPr lang="el-GR" altLang="en-US"/>
              <a:pPr/>
              <a:t>16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>
            <a:extLst>
              <a:ext uri="{FF2B5EF4-FFF2-40B4-BE49-F238E27FC236}">
                <a16:creationId xmlns:a16="http://schemas.microsoft.com/office/drawing/2014/main" id="{B1D35957-B3E4-4710-898A-C7BD0A67F5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2 - Θέση σημειώσεων">
            <a:extLst>
              <a:ext uri="{FF2B5EF4-FFF2-40B4-BE49-F238E27FC236}">
                <a16:creationId xmlns:a16="http://schemas.microsoft.com/office/drawing/2014/main" id="{B052682A-2A10-40EA-A4DD-1FE4A79DB3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PT" dirty="0"/>
              <a:t>Apresente a ferramenta educacional SAFEYOU +. Apresente o conteúdo da ferramenta. </a:t>
            </a:r>
          </a:p>
          <a:p>
            <a:endParaRPr lang="pt-PT" dirty="0"/>
          </a:p>
          <a:p>
            <a:r>
              <a:rPr lang="pt-PT" dirty="0"/>
              <a:t>Tempo estimado: 3 min</a:t>
            </a:r>
            <a:endParaRPr lang="en-US" altLang="en-US" dirty="0"/>
          </a:p>
          <a:p>
            <a:endParaRPr lang="el-GR" altLang="en-US" dirty="0"/>
          </a:p>
        </p:txBody>
      </p:sp>
      <p:sp>
        <p:nvSpPr>
          <p:cNvPr id="56324" name="3 - Θέση αριθμού διαφάνειας">
            <a:extLst>
              <a:ext uri="{FF2B5EF4-FFF2-40B4-BE49-F238E27FC236}">
                <a16:creationId xmlns:a16="http://schemas.microsoft.com/office/drawing/2014/main" id="{88D1CE46-D4F4-4DDD-A891-B80F5DD67A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E4930CF-9406-4D52-A2D0-50A524658649}" type="slidenum">
              <a:rPr lang="el-GR" altLang="en-US"/>
              <a:pPr/>
              <a:t>17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5F647796-12C3-459A-9838-DC89683BC7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486E8940-E283-481F-8A60-02678415A0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dirty="0"/>
              <a:t>Apresente os temas do SAFEYOU +. Apresente o conteúdo de cada tema e a sua contribuição para a educação contra o </a:t>
            </a:r>
            <a:r>
              <a:rPr lang="pt-PT" i="1" dirty="0"/>
              <a:t>doping</a:t>
            </a:r>
            <a:r>
              <a:rPr lang="pt-PT" dirty="0"/>
              <a:t>. </a:t>
            </a:r>
          </a:p>
          <a:p>
            <a:pPr eaLnBrk="1" hangingPunct="1">
              <a:spcBef>
                <a:spcPct val="0"/>
              </a:spcBef>
            </a:pPr>
            <a:endParaRPr lang="pt-PT" dirty="0"/>
          </a:p>
          <a:p>
            <a:pPr eaLnBrk="1" hangingPunct="1">
              <a:spcBef>
                <a:spcPct val="0"/>
              </a:spcBef>
            </a:pPr>
            <a:r>
              <a:rPr lang="pt-PT" dirty="0"/>
              <a:t>Tempo estimado: 10 min</a:t>
            </a:r>
            <a:endParaRPr lang="en-US" altLang="en-US" dirty="0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C2362CEF-8A75-4AC1-ABB8-AD0B1E247D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7E0F91-658E-4C0C-B594-EE4EB03D43AD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Θέση εικόνας διαφάνειας">
            <a:extLst>
              <a:ext uri="{FF2B5EF4-FFF2-40B4-BE49-F238E27FC236}">
                <a16:creationId xmlns:a16="http://schemas.microsoft.com/office/drawing/2014/main" id="{18F09E03-115D-4B3D-A47F-B207A1C599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2 - Θέση σημειώσεων">
            <a:extLst>
              <a:ext uri="{FF2B5EF4-FFF2-40B4-BE49-F238E27FC236}">
                <a16:creationId xmlns:a16="http://schemas.microsoft.com/office/drawing/2014/main" id="{76869F9C-710C-4B96-A4CB-1C60F85C90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Apresente o programa VITUES. Apresente o conteúdo do programa. Apresente as sessões VIRTUAS. Apresente o conteúdo de cada sessão e a sua contribuição para a educação contra o </a:t>
            </a:r>
            <a:r>
              <a:rPr lang="pt-P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doping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pt-P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 estimado: 3 min</a:t>
            </a:r>
            <a:endParaRPr lang="el-GR" altLang="en-US" dirty="0"/>
          </a:p>
        </p:txBody>
      </p:sp>
      <p:sp>
        <p:nvSpPr>
          <p:cNvPr id="58372" name="3 - Θέση αριθμού διαφάνειας">
            <a:extLst>
              <a:ext uri="{FF2B5EF4-FFF2-40B4-BE49-F238E27FC236}">
                <a16:creationId xmlns:a16="http://schemas.microsoft.com/office/drawing/2014/main" id="{B0A719D4-FDA3-49B0-AF9A-1EC668201B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5E6839E-F9F1-4074-8903-7A0F91138A22}" type="slidenum">
              <a:rPr lang="el-GR" altLang="en-US"/>
              <a:pPr/>
              <a:t>19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321F5D61-3BFF-4E8D-B80C-D7E3C49763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8A6C6EE0-6502-4B9C-A5DB-0CACE37F80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PT" dirty="0"/>
              <a:t>Discuta com os alunos sobre o espírito do desporto, que inclui uma ampla gama de valores que refletem a participação no desporto. O </a:t>
            </a:r>
            <a:r>
              <a:rPr lang="pt-PT" i="1" dirty="0"/>
              <a:t>doping</a:t>
            </a:r>
            <a:r>
              <a:rPr lang="pt-PT" dirty="0"/>
              <a:t> é contra muitos deles, incluindo: Ética, jogo limpo, honestidade, saúde, respeito pelos outros, respeito pelas regras e leis. </a:t>
            </a:r>
          </a:p>
          <a:p>
            <a:endParaRPr lang="pt-PT" dirty="0"/>
          </a:p>
          <a:p>
            <a:r>
              <a:rPr lang="pt-PT" dirty="0"/>
              <a:t>Tempo estimado: 5 min</a:t>
            </a:r>
            <a:endParaRPr lang="en-GB" altLang="en-US" dirty="0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10334A52-57BD-49EA-B233-E6A4106240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E01CA4-1C5E-4C30-B2DD-5A1D8FD83A0B}" type="slidenum">
              <a:rPr lang="el-GR" altLang="en-US"/>
              <a:pPr/>
              <a:t>2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Θέση εικόνας διαφάνειας">
            <a:extLst>
              <a:ext uri="{FF2B5EF4-FFF2-40B4-BE49-F238E27FC236}">
                <a16:creationId xmlns:a16="http://schemas.microsoft.com/office/drawing/2014/main" id="{1A3BA0A2-8856-4666-8A47-A1429B0042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2 - Θέση σημειώσεων">
            <a:extLst>
              <a:ext uri="{FF2B5EF4-FFF2-40B4-BE49-F238E27FC236}">
                <a16:creationId xmlns:a16="http://schemas.microsoft.com/office/drawing/2014/main" id="{E9929029-7A64-423F-9FAE-AD2231F353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PT" dirty="0"/>
              <a:t>Apresente o programa </a:t>
            </a:r>
            <a:r>
              <a:rPr lang="pt-PT" dirty="0" err="1"/>
              <a:t>CoachMADE</a:t>
            </a:r>
            <a:r>
              <a:rPr lang="pt-PT" dirty="0"/>
              <a:t>. Apresente o conteúdo do programa. Apresentar os workshops do </a:t>
            </a:r>
            <a:r>
              <a:rPr lang="pt-PT" dirty="0" err="1"/>
              <a:t>CoachMADE</a:t>
            </a:r>
            <a:r>
              <a:rPr lang="pt-PT" dirty="0"/>
              <a:t>. Apresente o conteúdo de cada oficina e a sua contribuição para a educação contra o </a:t>
            </a:r>
            <a:r>
              <a:rPr lang="pt-PT" i="1" dirty="0"/>
              <a:t>doping</a:t>
            </a:r>
            <a:r>
              <a:rPr lang="pt-PT" dirty="0"/>
              <a:t>. </a:t>
            </a:r>
          </a:p>
          <a:p>
            <a:endParaRPr lang="pt-PT" dirty="0"/>
          </a:p>
          <a:p>
            <a:r>
              <a:rPr lang="pt-PT" dirty="0"/>
              <a:t>Tempo estimado: 3 min</a:t>
            </a:r>
            <a:endParaRPr lang="el-GR" altLang="en-US" dirty="0"/>
          </a:p>
        </p:txBody>
      </p:sp>
      <p:sp>
        <p:nvSpPr>
          <p:cNvPr id="59396" name="3 - Θέση αριθμού διαφάνειας">
            <a:extLst>
              <a:ext uri="{FF2B5EF4-FFF2-40B4-BE49-F238E27FC236}">
                <a16:creationId xmlns:a16="http://schemas.microsoft.com/office/drawing/2014/main" id="{3F11CC1C-A7A5-4E8E-A7C4-B6587AE7E4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325BF4A-FD79-4E29-B3E0-71C9DDF38D42}" type="slidenum">
              <a:rPr lang="el-GR" altLang="en-US"/>
              <a:pPr/>
              <a:t>20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- Θέση εικόνας διαφάνειας">
            <a:extLst>
              <a:ext uri="{FF2B5EF4-FFF2-40B4-BE49-F238E27FC236}">
                <a16:creationId xmlns:a16="http://schemas.microsoft.com/office/drawing/2014/main" id="{42F59D2E-0C09-4177-A06A-5A06374618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2 - Θέση σημειώσεων">
            <a:extLst>
              <a:ext uri="{FF2B5EF4-FFF2-40B4-BE49-F238E27FC236}">
                <a16:creationId xmlns:a16="http://schemas.microsoft.com/office/drawing/2014/main" id="{11ED8E99-A33A-4A7F-B722-64DEE0FA7E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PT" dirty="0"/>
              <a:t>Apresentar uma abordagem </a:t>
            </a:r>
            <a:r>
              <a:rPr lang="pt-PT" dirty="0" err="1"/>
              <a:t>gamificada</a:t>
            </a:r>
            <a:r>
              <a:rPr lang="pt-PT" dirty="0"/>
              <a:t> na educação antidoping. Discuta o papel das novas tecnologias na educação antidoping. Questione sobre a educação adequada para os jovens. </a:t>
            </a:r>
          </a:p>
          <a:p>
            <a:endParaRPr lang="pt-PT" dirty="0"/>
          </a:p>
          <a:p>
            <a:r>
              <a:rPr lang="pt-PT" dirty="0"/>
              <a:t>Tempo estimado: 3 min</a:t>
            </a:r>
            <a:endParaRPr lang="el-GR" altLang="en-US" dirty="0"/>
          </a:p>
        </p:txBody>
      </p:sp>
      <p:sp>
        <p:nvSpPr>
          <p:cNvPr id="60420" name="3 - Θέση αριθμού διαφάνειας">
            <a:extLst>
              <a:ext uri="{FF2B5EF4-FFF2-40B4-BE49-F238E27FC236}">
                <a16:creationId xmlns:a16="http://schemas.microsoft.com/office/drawing/2014/main" id="{52A3E3F2-9902-445C-A43A-5EEDDE37D5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34B393A-4D21-4CE1-8113-5E3A5049BBB2}" type="slidenum">
              <a:rPr lang="el-GR" altLang="en-US"/>
              <a:pPr/>
              <a:t>21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- Θέση εικόνας διαφάνειας">
            <a:extLst>
              <a:ext uri="{FF2B5EF4-FFF2-40B4-BE49-F238E27FC236}">
                <a16:creationId xmlns:a16="http://schemas.microsoft.com/office/drawing/2014/main" id="{1F08B356-8DD0-4238-920B-F6459BEE81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2 - Θέση σημειώσεων">
            <a:extLst>
              <a:ext uri="{FF2B5EF4-FFF2-40B4-BE49-F238E27FC236}">
                <a16:creationId xmlns:a16="http://schemas.microsoft.com/office/drawing/2014/main" id="{15A65CD7-B89A-4F10-BD7B-0438DE3F2A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dirty="0"/>
              <a:t>Resuma brevemente os tópicos mais importantes discutidos nesta sessão; lacunas e necessidades na educação antidopagem e intervenções existentes baseadas na educação. </a:t>
            </a:r>
          </a:p>
          <a:p>
            <a:pPr eaLnBrk="1" hangingPunct="1">
              <a:spcBef>
                <a:spcPct val="0"/>
              </a:spcBef>
            </a:pPr>
            <a:endParaRPr lang="pt-PT" dirty="0"/>
          </a:p>
          <a:p>
            <a:pPr eaLnBrk="1" hangingPunct="1">
              <a:spcBef>
                <a:spcPct val="0"/>
              </a:spcBef>
            </a:pPr>
            <a:r>
              <a:rPr lang="pt-PT" dirty="0"/>
              <a:t>Tempo estimado: 3 min</a:t>
            </a:r>
            <a:endParaRPr lang="el-GR" altLang="en-US" dirty="0"/>
          </a:p>
        </p:txBody>
      </p:sp>
      <p:sp>
        <p:nvSpPr>
          <p:cNvPr id="61444" name="3 - Θέση αριθμού διαφάνειας">
            <a:extLst>
              <a:ext uri="{FF2B5EF4-FFF2-40B4-BE49-F238E27FC236}">
                <a16:creationId xmlns:a16="http://schemas.microsoft.com/office/drawing/2014/main" id="{BDA2FD52-94EA-48F5-BBE1-409769E0D4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043198-8BDF-4F62-BD73-A1C9D4939D2F}" type="slidenum">
              <a:rPr lang="el-GR" altLang="en-US"/>
              <a:pPr/>
              <a:t>22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E4A96E79-1181-43BB-8278-E5F8103E0D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00D228D5-D5F0-4B9F-8082-24407946F9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PT" dirty="0"/>
              <a:t>Apresente brevemente aos alunos as áreas de investigação psicológica abordadas em</a:t>
            </a:r>
            <a:r>
              <a:rPr lang="pt-PT" baseline="0" dirty="0"/>
              <a:t> </a:t>
            </a:r>
            <a:r>
              <a:rPr lang="pt-PT" dirty="0"/>
              <a:t>relação ao </a:t>
            </a:r>
            <a:r>
              <a:rPr lang="pt-PT" i="1" dirty="0"/>
              <a:t>doping</a:t>
            </a:r>
            <a:r>
              <a:rPr lang="pt-PT" dirty="0"/>
              <a:t>. Até agora, o estudo psicológico do uso de </a:t>
            </a:r>
            <a:r>
              <a:rPr lang="pt-PT" i="1" dirty="0"/>
              <a:t>doping</a:t>
            </a:r>
            <a:r>
              <a:rPr lang="pt-PT" dirty="0"/>
              <a:t> identificou as seguintes áreas principais: uso de </a:t>
            </a:r>
            <a:r>
              <a:rPr lang="pt-PT" i="1" dirty="0"/>
              <a:t>doping</a:t>
            </a:r>
            <a:r>
              <a:rPr lang="pt-PT" dirty="0"/>
              <a:t> como um comportamento intencional e planeado; o papel das orientações de motivação e conquista dos atletas (por exemplo, porque que eles praticam desporto? como eles entendem, interpretam e procuram o sucesso no desporto); normas na equipa, família e ambiente social circundante; raciocínio moral e tomada de decisão; o papel da personalidade e as diferenças individuais nas atitudes, intenções e comportamento de </a:t>
            </a:r>
            <a:r>
              <a:rPr lang="pt-PT" i="1" dirty="0"/>
              <a:t>doping</a:t>
            </a:r>
            <a:r>
              <a:rPr lang="pt-PT" dirty="0"/>
              <a:t>. </a:t>
            </a:r>
          </a:p>
          <a:p>
            <a:endParaRPr lang="pt-PT" dirty="0"/>
          </a:p>
          <a:p>
            <a:r>
              <a:rPr lang="pt-PT" dirty="0"/>
              <a:t>Tempo estimado: 3 min</a:t>
            </a:r>
            <a:endParaRPr lang="en-GB" altLang="en-US" dirty="0"/>
          </a:p>
          <a:p>
            <a:endParaRPr lang="en-GB" altLang="en-US" dirty="0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C9741A4A-694B-4C27-BC56-2BA31D1537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486AC7E-AE18-4711-A528-013EB0C22047}" type="slidenum">
              <a:rPr lang="el-GR" altLang="en-US"/>
              <a:pPr/>
              <a:t>3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63B0B198-C9C0-458E-A203-AFC6F8E9C4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9DFC72F4-EF29-40D4-A804-278249DF09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Explique aos alunos que o doping é um comportamento intencional. Dessa forma, teorias cognitivas sociais têm sido utilizadas para compreender o processo de tomada de decisão. A teoria do comportamento planeado (introduzida por </a:t>
            </a:r>
            <a:r>
              <a:rPr lang="pt-P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Ajzen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 1991) dominou a maioria das pesquisas sobre o uso de </a:t>
            </a:r>
            <a:r>
              <a:rPr lang="pt-P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doping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"base psicológica". De acordo com essa perspetiva, o </a:t>
            </a:r>
            <a:r>
              <a:rPr lang="pt-P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doping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 visto como uma escolha racional e consciente, determinada pelas intenções de alguém de usar substâncias (e / ou métodos). Por sua vez, as intenções são moldadas por atitudes (prós / contras do </a:t>
            </a:r>
            <a:r>
              <a:rPr lang="pt-P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doping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normas sociais (se o </a:t>
            </a:r>
            <a:r>
              <a:rPr lang="pt-P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doping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 visto como socialmente aprovado e / ou prevalente entre outros referentes) e controlo comportamental percebido (se o atleta tem acesso e pode usar com êxito) substâncias dopantes). </a:t>
            </a:r>
          </a:p>
          <a:p>
            <a:endParaRPr lang="pt-P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 estimado: 3 min</a:t>
            </a:r>
            <a:endParaRPr lang="en-GB" altLang="en-US" dirty="0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F23FBB6F-FB0F-449F-A4AE-483F2E9584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8153C15-9759-474C-BA64-0C5E677D8179}" type="slidenum">
              <a:rPr lang="el-GR" altLang="en-US"/>
              <a:pPr/>
              <a:t>4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Θέση εικόνας διαφάνειας 1">
            <a:extLst>
              <a:ext uri="{FF2B5EF4-FFF2-40B4-BE49-F238E27FC236}">
                <a16:creationId xmlns:a16="http://schemas.microsoft.com/office/drawing/2014/main" id="{87F64E3C-BCC3-406B-A6EA-118810A639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Θέση σημειώσεων 2">
            <a:extLst>
              <a:ext uri="{FF2B5EF4-FFF2-40B4-BE49-F238E27FC236}">
                <a16:creationId xmlns:a16="http://schemas.microsoft.com/office/drawing/2014/main" id="{756E1BD1-4DD0-4708-8309-306450DB70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Pesquisas relevantes sobre </a:t>
            </a:r>
            <a:r>
              <a:rPr lang="pt-P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doping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demonstraram que a motivação pode influenciar a decisão de dopar. A teoria do objetivo da conquista é particularmente útil para entender como a motivação influencia a decisão de um atleta. Descreva brevemente para os alunos os princípios básicos da teoria dos objetivos de realização. </a:t>
            </a:r>
          </a:p>
          <a:p>
            <a:endParaRPr lang="pt-P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 estimado: 3 min</a:t>
            </a:r>
            <a:endParaRPr lang="el-GR" altLang="en-US" dirty="0"/>
          </a:p>
        </p:txBody>
      </p:sp>
      <p:sp>
        <p:nvSpPr>
          <p:cNvPr id="43012" name="Θέση αριθμού διαφάνειας 3">
            <a:extLst>
              <a:ext uri="{FF2B5EF4-FFF2-40B4-BE49-F238E27FC236}">
                <a16:creationId xmlns:a16="http://schemas.microsoft.com/office/drawing/2014/main" id="{C8282328-AA85-4859-82C3-5AEDDCF9E7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A620F3C-8E58-41F1-A20E-1E148BE64A0E}" type="slidenum">
              <a:rPr lang="el-GR" altLang="el-GR"/>
              <a:pPr/>
              <a:t>5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Θέση εικόνας διαφάνειας 1">
            <a:extLst>
              <a:ext uri="{FF2B5EF4-FFF2-40B4-BE49-F238E27FC236}">
                <a16:creationId xmlns:a16="http://schemas.microsoft.com/office/drawing/2014/main" id="{2C292F55-E1E6-4FE3-AB87-F6A6117BF2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Θέση σημειώσεων 2">
            <a:extLst>
              <a:ext uri="{FF2B5EF4-FFF2-40B4-BE49-F238E27FC236}">
                <a16:creationId xmlns:a16="http://schemas.microsoft.com/office/drawing/2014/main" id="{1E2317F7-51C7-4425-B68B-3096C91FE8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Descreva aos alunos o que é um comportamento normativo; Comportamento dirigido por normas sociais. Descreva os dois principais tipos de normas sociais; normas descritivas e injuriosas. Normas sociais descritivas: perceções de quais comportamentos são geralmente realizados por muitos e outros semelhantes. Normas sociais injuntivas: perceções sobre quais comportamentos são geralmente aprovados por outros significativos e referentes. Explique aos alunos como as crenças normativas "não adaptativas" podem ser associadas à decisão de usar drogas. </a:t>
            </a:r>
          </a:p>
          <a:p>
            <a:pPr>
              <a:defRPr/>
            </a:pPr>
            <a:endParaRPr lang="pt-P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 estimado: 5 min</a:t>
            </a:r>
            <a:endParaRPr lang="el-GR" dirty="0"/>
          </a:p>
        </p:txBody>
      </p:sp>
      <p:sp>
        <p:nvSpPr>
          <p:cNvPr id="44036" name="Θέση αριθμού διαφάνειας 3">
            <a:extLst>
              <a:ext uri="{FF2B5EF4-FFF2-40B4-BE49-F238E27FC236}">
                <a16:creationId xmlns:a16="http://schemas.microsoft.com/office/drawing/2014/main" id="{F63F9A00-0057-43F0-901F-47ACC0752C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3B4FF7E-30FF-4BED-B309-D0FC237AF3C5}" type="slidenum">
              <a:rPr lang="el-GR" altLang="el-GR"/>
              <a:pPr/>
              <a:t>6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- Θέση εικόνας διαφάνειας">
            <a:extLst>
              <a:ext uri="{FF2B5EF4-FFF2-40B4-BE49-F238E27FC236}">
                <a16:creationId xmlns:a16="http://schemas.microsoft.com/office/drawing/2014/main" id="{D3195CB1-3C2A-4B17-9B78-C1C6AB0694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2 - Θέση σημειώσεων">
            <a:extLst>
              <a:ext uri="{FF2B5EF4-FFF2-40B4-BE49-F238E27FC236}">
                <a16:creationId xmlns:a16="http://schemas.microsoft.com/office/drawing/2014/main" id="{810E370F-86EA-44B6-8DC4-0ECD1987F7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PT" dirty="0"/>
              <a:t>Apresente uma pesquisa sobre </a:t>
            </a:r>
            <a:r>
              <a:rPr lang="pt-PT" i="1" dirty="0"/>
              <a:t>doping</a:t>
            </a:r>
            <a:r>
              <a:rPr lang="pt-PT" dirty="0"/>
              <a:t> demonstrando que o raciocínio moral pode influenciar a decisão de narcótico. O raciocínio moral é particularmente útil para entender como o atleta lida com a decisão de agir de maneira ilegítima e antiética. </a:t>
            </a:r>
          </a:p>
          <a:p>
            <a:endParaRPr lang="pt-PT" dirty="0"/>
          </a:p>
          <a:p>
            <a:r>
              <a:rPr lang="pt-PT" dirty="0"/>
              <a:t>Descreva brevemente aos alunos os conceitos básicos da teoria </a:t>
            </a:r>
            <a:r>
              <a:rPr lang="pt-PT" dirty="0" err="1"/>
              <a:t>sócio-cognitiva</a:t>
            </a:r>
            <a:r>
              <a:rPr lang="pt-PT" dirty="0"/>
              <a:t> desenvolvidos por </a:t>
            </a:r>
            <a:r>
              <a:rPr lang="pt-PT" dirty="0" err="1"/>
              <a:t>Bandura</a:t>
            </a:r>
            <a:r>
              <a:rPr lang="pt-PT" dirty="0"/>
              <a:t> (1991) com ênfase no libertação moral. Forneça aos alunos informações sobre literatura que investigam o efeito do libertação moral nas intenções e no comportamento de </a:t>
            </a:r>
            <a:r>
              <a:rPr lang="pt-PT" i="1" dirty="0"/>
              <a:t>doping</a:t>
            </a:r>
            <a:r>
              <a:rPr lang="pt-PT" dirty="0"/>
              <a:t>. Vários estudos mostraram que os atletas que se desmotivam moralmente demonstram mais crenças "</a:t>
            </a:r>
            <a:r>
              <a:rPr lang="pt-PT" dirty="0" err="1"/>
              <a:t>desadaptativas</a:t>
            </a:r>
            <a:r>
              <a:rPr lang="pt-PT" dirty="0"/>
              <a:t>" em relação ao </a:t>
            </a:r>
            <a:r>
              <a:rPr lang="pt-PT" i="1" dirty="0"/>
              <a:t>doping</a:t>
            </a:r>
            <a:r>
              <a:rPr lang="pt-PT" dirty="0"/>
              <a:t>. </a:t>
            </a:r>
          </a:p>
          <a:p>
            <a:endParaRPr lang="pt-PT" dirty="0"/>
          </a:p>
          <a:p>
            <a:r>
              <a:rPr lang="pt-PT" dirty="0"/>
              <a:t>Tempo estimado: 5 min</a:t>
            </a:r>
            <a:endParaRPr lang="el-GR" altLang="en-US" dirty="0"/>
          </a:p>
        </p:txBody>
      </p:sp>
      <p:sp>
        <p:nvSpPr>
          <p:cNvPr id="46084" name="3 - Θέση αριθμού διαφάνειας">
            <a:extLst>
              <a:ext uri="{FF2B5EF4-FFF2-40B4-BE49-F238E27FC236}">
                <a16:creationId xmlns:a16="http://schemas.microsoft.com/office/drawing/2014/main" id="{66EC6326-13F8-4DDF-B69A-F6A9948EFD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5970DF-0EF3-4CCD-A80C-96E7C2C01486}" type="slidenum">
              <a:rPr lang="el-GR" altLang="el-GR"/>
              <a:pPr/>
              <a:t>7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A5631BA9-D78A-4812-9BCA-8398B38160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3931CAAD-19F1-4CAD-892C-CEB3B98D72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Explique aos alunos como as crenças normativas "não adaptativas" podem ser associadas à decisão de usar drogas. Pode aceder</a:t>
            </a:r>
            <a:r>
              <a:rPr lang="pt-P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estudo relevante e à medida da libertação moral aqui: https://www.sciencedirect.com/science/article/pii/S1469029216300486 </a:t>
            </a:r>
          </a:p>
          <a:p>
            <a:endParaRPr lang="pt-P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 estimado: 3 min</a:t>
            </a:r>
            <a:endParaRPr lang="el-GR" altLang="en-US" dirty="0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DAB85042-F015-41FC-B65E-4D8B4DABA2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373CF44-87C6-48AC-9577-7A5A807E622E}" type="slidenum">
              <a:rPr lang="el-GR" altLang="el-GR"/>
              <a:pPr/>
              <a:t>8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Θέση εικόνας διαφάνειας 1">
            <a:extLst>
              <a:ext uri="{FF2B5EF4-FFF2-40B4-BE49-F238E27FC236}">
                <a16:creationId xmlns:a16="http://schemas.microsoft.com/office/drawing/2014/main" id="{2A7BF87D-05EC-42BE-B9C3-F929118094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Θέση σημειώσεων 2">
            <a:extLst>
              <a:ext uri="{FF2B5EF4-FFF2-40B4-BE49-F238E27FC236}">
                <a16:creationId xmlns:a16="http://schemas.microsoft.com/office/drawing/2014/main" id="{0AD8A29E-224D-4651-A7C4-2989E3C8B9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PT" dirty="0"/>
              <a:t>Apresente pesquisas recentes sobre </a:t>
            </a:r>
            <a:r>
              <a:rPr lang="pt-PT" i="1" dirty="0"/>
              <a:t>doping</a:t>
            </a:r>
            <a:r>
              <a:rPr lang="pt-PT" dirty="0"/>
              <a:t>, demonstrando que características estáveis ​​da personalidade estão associadas ao </a:t>
            </a:r>
            <a:r>
              <a:rPr lang="pt-PT" i="1" dirty="0"/>
              <a:t>doping</a:t>
            </a:r>
            <a:r>
              <a:rPr lang="pt-PT" dirty="0"/>
              <a:t>. O conceito de 'tríade sombria' é particularmente útil para entender como a personalidade do atleta pode influenciar a decisão de se drogar. Descreva brevemente para os alunos os conceitos básicos da "tríade sombria". </a:t>
            </a:r>
          </a:p>
          <a:p>
            <a:endParaRPr lang="pt-PT" dirty="0"/>
          </a:p>
          <a:p>
            <a:r>
              <a:rPr lang="pt-PT" dirty="0"/>
              <a:t>Tempo estimado: 3 min</a:t>
            </a:r>
            <a:endParaRPr lang="el-GR" altLang="en-US" dirty="0"/>
          </a:p>
        </p:txBody>
      </p:sp>
      <p:sp>
        <p:nvSpPr>
          <p:cNvPr id="48132" name="Θέση αριθμού διαφάνειας 3">
            <a:extLst>
              <a:ext uri="{FF2B5EF4-FFF2-40B4-BE49-F238E27FC236}">
                <a16:creationId xmlns:a16="http://schemas.microsoft.com/office/drawing/2014/main" id="{EEFB794E-6C04-4F19-8B85-3130E4D2C4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6FDF3F2-6A65-4FE9-9387-8443F0ACCBEC}" type="slidenum">
              <a:rPr lang="el-GR" altLang="el-GR"/>
              <a:pPr/>
              <a:t>9</a:t>
            </a:fld>
            <a:endParaRPr lang="el-GR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91B10C43-DCD6-4D6C-9523-4FB7BDD6AA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A884A7-B17E-486E-A09F-6346C7A7E6F0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F6B4B8C3-FE96-45CE-860D-67C931A3D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23038DB2-ED45-4C29-BABA-6DC9661F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ADE0B25-05BD-4C73-B290-60D58C7EFE6F}" type="slidenum">
              <a:rPr lang="el-GR" altLang="el-GR"/>
              <a:pPr/>
              <a:t>‹nº›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92232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1B8654DE-F9A5-4AA6-BBAC-C34393AEEA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16A7BE-33F0-43E0-99C2-D0667FB63268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AE78636F-FD7E-4DF8-A921-0857244AD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DD63DFDA-9B79-42DE-90A7-9C3ABC3B4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1E30C7F-D2DD-459B-BF54-1F7C135DAB6D}" type="slidenum">
              <a:rPr lang="el-GR" altLang="el-GR"/>
              <a:pPr/>
              <a:t>‹nº›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1944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82BE6051-5E45-4E9A-A2D7-9EE52A3DC6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A5B266-0A42-42ED-B4C4-3F79C917B80D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E12FE43D-0D9B-45F3-8D2C-FF43046C3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D98807B8-A31A-409F-81BB-CFF7F61E2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74E28CA-6C2A-41BD-B685-1BA00A563CD5}" type="slidenum">
              <a:rPr lang="el-GR" altLang="el-GR"/>
              <a:pPr/>
              <a:t>‹nº›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56972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E1535547-44D8-4DA3-892A-3B4E990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939833-16A2-4F29-AE9D-64BC5B05A097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3BDD6463-1AA1-4B41-8260-49247E869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5924E3DC-0E73-4942-9C49-E6EBFC8C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911B593-82C5-472B-8D4C-71554646F624}" type="slidenum">
              <a:rPr lang="el-GR" altLang="el-GR"/>
              <a:pPr/>
              <a:t>‹nº›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677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23DAB25A-AA3C-4FC9-91EC-14989176F4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A0B952-3779-427C-9065-BE39B4B13E9F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8647C2C9-4793-4164-B01C-F5AB3BAB1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053BD830-C98E-4EF8-AC62-41B2E0D38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754E8EA-4E2B-4EF3-83CF-40A9CB821533}" type="slidenum">
              <a:rPr lang="el-GR" altLang="el-GR"/>
              <a:pPr/>
              <a:t>‹nº›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0924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BB7B2014-7ABE-4787-96CE-2B8513A997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8BC12F-415E-4C59-B470-6A9A27E23843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5F632CA0-9DAD-4249-A11C-FA82508C0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6C5C57DD-1F26-4791-ACE8-286CBC92E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0EF4C6E-4B82-4218-8CAF-11E71A27F949}" type="slidenum">
              <a:rPr lang="el-GR" altLang="el-GR"/>
              <a:pPr/>
              <a:t>‹nº›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1982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3 - Θέση ημερομηνίας">
            <a:extLst>
              <a:ext uri="{FF2B5EF4-FFF2-40B4-BE49-F238E27FC236}">
                <a16:creationId xmlns:a16="http://schemas.microsoft.com/office/drawing/2014/main" id="{8A45C1FC-4129-4C3C-A30D-B4C701AA4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CEC6B8-81FE-4E69-90FB-32211C6AE22E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8" name="4 - Θέση υποσέλιδου">
            <a:extLst>
              <a:ext uri="{FF2B5EF4-FFF2-40B4-BE49-F238E27FC236}">
                <a16:creationId xmlns:a16="http://schemas.microsoft.com/office/drawing/2014/main" id="{9B4A8277-607F-4663-B71A-DF6B47832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>
            <a:extLst>
              <a:ext uri="{FF2B5EF4-FFF2-40B4-BE49-F238E27FC236}">
                <a16:creationId xmlns:a16="http://schemas.microsoft.com/office/drawing/2014/main" id="{DFF01831-966C-4789-8730-0423E32A2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8225196-A7A2-4534-830F-79DC41C4A4E4}" type="slidenum">
              <a:rPr lang="el-GR" altLang="el-GR"/>
              <a:pPr/>
              <a:t>‹nº›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2066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3 - Θέση ημερομηνίας">
            <a:extLst>
              <a:ext uri="{FF2B5EF4-FFF2-40B4-BE49-F238E27FC236}">
                <a16:creationId xmlns:a16="http://schemas.microsoft.com/office/drawing/2014/main" id="{E3F96D89-AD17-4005-B37B-BC46C79568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C50374-D8AD-4392-98E5-A7F87D616DA3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4" name="4 - Θέση υποσέλιδου">
            <a:extLst>
              <a:ext uri="{FF2B5EF4-FFF2-40B4-BE49-F238E27FC236}">
                <a16:creationId xmlns:a16="http://schemas.microsoft.com/office/drawing/2014/main" id="{C1A869C2-4C8F-43B1-8289-FCCB5B2FA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>
            <a:extLst>
              <a:ext uri="{FF2B5EF4-FFF2-40B4-BE49-F238E27FC236}">
                <a16:creationId xmlns:a16="http://schemas.microsoft.com/office/drawing/2014/main" id="{B68266BC-AA73-4593-887D-0621DDB03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ACB8E26-0A9D-4F69-BAF6-7D31EFA94044}" type="slidenum">
              <a:rPr lang="el-GR" altLang="el-GR"/>
              <a:pPr/>
              <a:t>‹nº›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9207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>
            <a:extLst>
              <a:ext uri="{FF2B5EF4-FFF2-40B4-BE49-F238E27FC236}">
                <a16:creationId xmlns:a16="http://schemas.microsoft.com/office/drawing/2014/main" id="{FF6CD4AB-7DFF-488D-803C-2E12668FA0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DF5B4C-7C37-4441-A978-0553F4CC92C7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3" name="4 - Θέση υποσέλιδου">
            <a:extLst>
              <a:ext uri="{FF2B5EF4-FFF2-40B4-BE49-F238E27FC236}">
                <a16:creationId xmlns:a16="http://schemas.microsoft.com/office/drawing/2014/main" id="{3E5270EA-CF3B-4250-9E5E-DBFD711EF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>
            <a:extLst>
              <a:ext uri="{FF2B5EF4-FFF2-40B4-BE49-F238E27FC236}">
                <a16:creationId xmlns:a16="http://schemas.microsoft.com/office/drawing/2014/main" id="{2D092971-CED7-480D-A45B-EFA67AEBE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58E069A-7CFB-4FF0-8D9E-63322D2EFCFF}" type="slidenum">
              <a:rPr lang="el-GR" altLang="el-GR"/>
              <a:pPr/>
              <a:t>‹nº›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7383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3B65D023-67E9-4D07-B138-E76A57EBE4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67AC78-B2FA-4D9D-AA06-16F8245C5355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413709CB-67A5-4369-9CFC-6DB825F6C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374FA897-72C3-4073-AD26-9A875EC61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182CB16-E1C7-4CE0-B758-35D24FC61445}" type="slidenum">
              <a:rPr lang="el-GR" altLang="el-GR"/>
              <a:pPr/>
              <a:t>‹nº›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5017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F7D1F588-94FF-44BD-A0D4-BBDA10A21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529B1E-DF34-4E1A-BD3F-E9225976A347}" type="datetimeFigureOut">
              <a:rPr lang="el-GR"/>
              <a:pPr>
                <a:defRPr/>
              </a:pPr>
              <a:t>30/1/2020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800E1573-ACEF-4857-958E-F4A7C5698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AD177D3A-BAC3-48CD-81F0-35835FECB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2472988-3799-4D64-AF67-F83917B5FE7B}" type="slidenum">
              <a:rPr lang="el-GR" altLang="el-GR"/>
              <a:pPr/>
              <a:t>‹nº›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3750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>
            <a:extLst>
              <a:ext uri="{FF2B5EF4-FFF2-40B4-BE49-F238E27FC236}">
                <a16:creationId xmlns:a16="http://schemas.microsoft.com/office/drawing/2014/main" id="{9F7CE381-4114-48F9-B187-D7D8978D39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Kλικ για επεξεργασία του τίτλου</a:t>
            </a:r>
          </a:p>
        </p:txBody>
      </p:sp>
      <p:sp>
        <p:nvSpPr>
          <p:cNvPr id="1027" name="2 - Θέση κειμένου">
            <a:extLst>
              <a:ext uri="{FF2B5EF4-FFF2-40B4-BE49-F238E27FC236}">
                <a16:creationId xmlns:a16="http://schemas.microsoft.com/office/drawing/2014/main" id="{5E6B6EF2-31EA-438F-93A0-8CC3F77F80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Kλικ για επεξεργασία των στυλ του υποδείγματος</a:t>
            </a:r>
          </a:p>
          <a:p>
            <a:pPr lvl="1"/>
            <a:r>
              <a:rPr lang="el-GR" altLang="en-US"/>
              <a:t>Δεύτερου επιπέδου</a:t>
            </a:r>
          </a:p>
          <a:p>
            <a:pPr lvl="2"/>
            <a:r>
              <a:rPr lang="el-GR" altLang="en-US"/>
              <a:t>Τρίτου επιπέδου</a:t>
            </a:r>
          </a:p>
          <a:p>
            <a:pPr lvl="3"/>
            <a:r>
              <a:rPr lang="el-GR" altLang="en-US"/>
              <a:t>Τέταρτου επιπέδου</a:t>
            </a:r>
          </a:p>
          <a:p>
            <a:pPr lvl="4"/>
            <a:r>
              <a:rPr lang="el-GR" altLang="en-US"/>
              <a:t>Πέμπτου επιπέδου</a:t>
            </a:r>
          </a:p>
        </p:txBody>
      </p:sp>
      <p:pic>
        <p:nvPicPr>
          <p:cNvPr id="1028" name="Picture 2">
            <a:extLst>
              <a:ext uri="{FF2B5EF4-FFF2-40B4-BE49-F238E27FC236}">
                <a16:creationId xmlns:a16="http://schemas.microsoft.com/office/drawing/2014/main" id="{7D079BA2-33FC-48F6-923F-E39A6F3277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49988"/>
            <a:ext cx="19939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3" descr="http://csi.phed.auth.gr/attachments/Logo/LOGO-JAN-Final.jpg">
            <a:extLst>
              <a:ext uri="{FF2B5EF4-FFF2-40B4-BE49-F238E27FC236}">
                <a16:creationId xmlns:a16="http://schemas.microsoft.com/office/drawing/2014/main" id="{6E40F11D-65AF-4055-B769-B1F9B1D3F3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249988"/>
            <a:ext cx="24320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da-ama.org/sites/default/files/resources/files/elbe_-_2008_final_report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eyou.e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projectgame.phed.auth.gr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Τίτλος">
            <a:extLst>
              <a:ext uri="{FF2B5EF4-FFF2-40B4-BE49-F238E27FC236}">
                <a16:creationId xmlns:a16="http://schemas.microsoft.com/office/drawing/2014/main" id="{7F197BE3-423E-4277-98A9-2D51E11DEA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i="1" dirty="0"/>
              <a:t>Doping</a:t>
            </a:r>
            <a:r>
              <a:rPr lang="en-GB" altLang="en-US" dirty="0"/>
              <a:t> no </a:t>
            </a:r>
            <a:r>
              <a:rPr lang="en-GB" altLang="en-US" dirty="0" err="1"/>
              <a:t>desporto</a:t>
            </a:r>
            <a:r>
              <a:rPr lang="en-GB" altLang="en-US" dirty="0"/>
              <a:t> III</a:t>
            </a:r>
            <a:endParaRPr lang="el-GR" altLang="en-US" dirty="0"/>
          </a:p>
        </p:txBody>
      </p:sp>
      <p:sp>
        <p:nvSpPr>
          <p:cNvPr id="3" name="2 - Υπότιτλος">
            <a:extLst>
              <a:ext uri="{FF2B5EF4-FFF2-40B4-BE49-F238E27FC236}">
                <a16:creationId xmlns:a16="http://schemas.microsoft.com/office/drawing/2014/main" id="{4B7A3A04-23E0-47A9-AD4C-5958DEA459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/>
              <a:t>Base psicológica do </a:t>
            </a:r>
            <a:r>
              <a:rPr lang="pt-PT" i="1" dirty="0"/>
              <a:t>doping </a:t>
            </a:r>
            <a:r>
              <a:rPr lang="pt-PT" dirty="0"/>
              <a:t>em desportos competitivos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>
            <a:extLst>
              <a:ext uri="{FF2B5EF4-FFF2-40B4-BE49-F238E27FC236}">
                <a16:creationId xmlns:a16="http://schemas.microsoft.com/office/drawing/2014/main" id="{1A1DD640-875F-4ED6-BE26-15FF3AE72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r>
              <a:rPr lang="pt-PT" altLang="en-US" dirty="0"/>
              <a:t>Importância da educação</a:t>
            </a:r>
          </a:p>
        </p:txBody>
      </p:sp>
      <p:pic>
        <p:nvPicPr>
          <p:cNvPr id="23555" name="Picture 2" descr="Image result for physical education in schools">
            <a:extLst>
              <a:ext uri="{FF2B5EF4-FFF2-40B4-BE49-F238E27FC236}">
                <a16:creationId xmlns:a16="http://schemas.microsoft.com/office/drawing/2014/main" id="{5E2014C9-8BC2-47F1-82D1-B44CC481F8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6275" y="2349500"/>
            <a:ext cx="5467350" cy="3119438"/>
          </a:xfrm>
        </p:spPr>
      </p:pic>
      <p:sp>
        <p:nvSpPr>
          <p:cNvPr id="23556" name="TextBox 7">
            <a:extLst>
              <a:ext uri="{FF2B5EF4-FFF2-40B4-BE49-F238E27FC236}">
                <a16:creationId xmlns:a16="http://schemas.microsoft.com/office/drawing/2014/main" id="{0BD8A1D6-FD50-4C9D-B567-DC719BFEF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48490"/>
            <a:ext cx="20882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dirty="0" err="1"/>
              <a:t>Conhecimento</a:t>
            </a:r>
            <a:endParaRPr lang="en-GB" altLang="en-US" dirty="0"/>
          </a:p>
        </p:txBody>
      </p:sp>
      <p:sp>
        <p:nvSpPr>
          <p:cNvPr id="23557" name="TextBox 9">
            <a:extLst>
              <a:ext uri="{FF2B5EF4-FFF2-40B4-BE49-F238E27FC236}">
                <a16:creationId xmlns:a16="http://schemas.microsoft.com/office/drawing/2014/main" id="{B7397975-8150-4AA8-8FE0-B0B08AA63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325" y="5738019"/>
            <a:ext cx="1657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en-US" dirty="0"/>
              <a:t>Consciência</a:t>
            </a:r>
          </a:p>
        </p:txBody>
      </p:sp>
      <p:sp>
        <p:nvSpPr>
          <p:cNvPr id="23558" name="TextBox 10">
            <a:extLst>
              <a:ext uri="{FF2B5EF4-FFF2-40B4-BE49-F238E27FC236}">
                <a16:creationId xmlns:a16="http://schemas.microsoft.com/office/drawing/2014/main" id="{E88F4227-4810-417E-B3DC-35CC5891D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7899" y="2349500"/>
            <a:ext cx="1655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dirty="0" err="1"/>
              <a:t>Atitude</a:t>
            </a:r>
            <a:endParaRPr lang="en-GB" altLang="en-US" dirty="0"/>
          </a:p>
        </p:txBody>
      </p:sp>
      <p:sp>
        <p:nvSpPr>
          <p:cNvPr id="23559" name="TextBox 11">
            <a:extLst>
              <a:ext uri="{FF2B5EF4-FFF2-40B4-BE49-F238E27FC236}">
                <a16:creationId xmlns:a16="http://schemas.microsoft.com/office/drawing/2014/main" id="{ADD49F7A-0A70-48E8-B603-5828305E1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3909219"/>
            <a:ext cx="1657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en-US" dirty="0"/>
              <a:t>Eficácia</a:t>
            </a:r>
            <a:r>
              <a:rPr lang="en-GB" altLang="en-US" dirty="0"/>
              <a:t> </a:t>
            </a:r>
          </a:p>
        </p:txBody>
      </p:sp>
      <p:sp>
        <p:nvSpPr>
          <p:cNvPr id="23560" name="TextBox 12">
            <a:extLst>
              <a:ext uri="{FF2B5EF4-FFF2-40B4-BE49-F238E27FC236}">
                <a16:creationId xmlns:a16="http://schemas.microsoft.com/office/drawing/2014/main" id="{B8D6512B-2207-4877-8D48-0718BD941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2953" y="5468938"/>
            <a:ext cx="1655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dirty="0" err="1"/>
              <a:t>Racíocinio</a:t>
            </a:r>
            <a:endParaRPr lang="en-GB" altLang="en-US" dirty="0"/>
          </a:p>
        </p:txBody>
      </p:sp>
      <p:sp>
        <p:nvSpPr>
          <p:cNvPr id="23561" name="TextBox 13">
            <a:extLst>
              <a:ext uri="{FF2B5EF4-FFF2-40B4-BE49-F238E27FC236}">
                <a16:creationId xmlns:a16="http://schemas.microsoft.com/office/drawing/2014/main" id="{612C4A79-E9F0-45A0-8F44-7CCF5DB39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4035425"/>
            <a:ext cx="1655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/>
              <a:t> Auto-</a:t>
            </a:r>
            <a:r>
              <a:rPr lang="en-GB" altLang="en-US" dirty="0" err="1"/>
              <a:t>estima</a:t>
            </a:r>
            <a:r>
              <a:rPr lang="en-GB" altLang="en-US" dirty="0"/>
              <a:t> </a:t>
            </a:r>
          </a:p>
        </p:txBody>
      </p:sp>
      <p:sp>
        <p:nvSpPr>
          <p:cNvPr id="23562" name="TextBox 14">
            <a:extLst>
              <a:ext uri="{FF2B5EF4-FFF2-40B4-BE49-F238E27FC236}">
                <a16:creationId xmlns:a16="http://schemas.microsoft.com/office/drawing/2014/main" id="{703B9800-20B2-4930-93B4-7E4BEFAA6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858" y="5518370"/>
            <a:ext cx="2305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dirty="0" err="1"/>
              <a:t>Tomada</a:t>
            </a:r>
            <a:r>
              <a:rPr lang="en-GB" altLang="en-US" dirty="0"/>
              <a:t> de </a:t>
            </a:r>
            <a:r>
              <a:rPr lang="en-GB" altLang="en-US" dirty="0" err="1"/>
              <a:t>decisões</a:t>
            </a:r>
            <a:r>
              <a:rPr lang="en-GB" altLang="en-US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Τίτλος 2">
            <a:extLst>
              <a:ext uri="{FF2B5EF4-FFF2-40B4-BE49-F238E27FC236}">
                <a16:creationId xmlns:a16="http://schemas.microsoft.com/office/drawing/2014/main" id="{8F8C93C6-8DAE-42B5-A575-BB3A798D3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1143000"/>
          </a:xfrm>
        </p:spPr>
        <p:txBody>
          <a:bodyPr/>
          <a:lstStyle/>
          <a:p>
            <a:pPr eaLnBrk="1" hangingPunct="1"/>
            <a:r>
              <a:rPr lang="pt-PT" altLang="en-US" sz="3600" dirty="0"/>
              <a:t>Intervenções de testes de despiste de drogas</a:t>
            </a:r>
          </a:p>
        </p:txBody>
      </p:sp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2A9810CA-3515-4BD8-B26E-DDD0A198E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484313"/>
            <a:ext cx="8640762" cy="482282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pt-PT" sz="2800" dirty="0" err="1"/>
              <a:t>Student</a:t>
            </a:r>
            <a:r>
              <a:rPr lang="pt-PT" sz="2800" dirty="0"/>
              <a:t> </a:t>
            </a:r>
            <a:r>
              <a:rPr lang="pt-PT" sz="2800" dirty="0" err="1"/>
              <a:t>Athlete</a:t>
            </a:r>
            <a:r>
              <a:rPr lang="pt-PT" sz="2800" dirty="0"/>
              <a:t> </a:t>
            </a:r>
            <a:r>
              <a:rPr lang="pt-PT" sz="2800" dirty="0" err="1"/>
              <a:t>Testing</a:t>
            </a:r>
            <a:r>
              <a:rPr lang="pt-PT" sz="2800" dirty="0"/>
              <a:t> </a:t>
            </a:r>
            <a:r>
              <a:rPr lang="pt-PT" sz="2800" dirty="0" err="1"/>
              <a:t>Using</a:t>
            </a:r>
            <a:r>
              <a:rPr lang="pt-PT" sz="2800" dirty="0"/>
              <a:t> </a:t>
            </a:r>
            <a:r>
              <a:rPr lang="pt-PT" sz="2800" dirty="0" err="1"/>
              <a:t>Random</a:t>
            </a:r>
            <a:r>
              <a:rPr lang="pt-PT" sz="2800" dirty="0"/>
              <a:t> </a:t>
            </a:r>
            <a:r>
              <a:rPr lang="pt-PT" sz="2800" dirty="0" err="1"/>
              <a:t>Notification</a:t>
            </a:r>
            <a:r>
              <a:rPr lang="pt-PT" sz="2800" dirty="0"/>
              <a:t> (SATURN)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–"/>
              <a:defRPr/>
            </a:pPr>
            <a:r>
              <a:rPr lang="pt-PT" sz="2400" dirty="0"/>
              <a:t>Redução do uso de drogas recreativas ilegais e de drogas de </a:t>
            </a:r>
            <a:r>
              <a:rPr lang="pt-PT" sz="2400" i="1" dirty="0"/>
              <a:t>performance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–"/>
              <a:defRPr/>
            </a:pPr>
            <a:r>
              <a:rPr lang="pt-PT" sz="2400" dirty="0"/>
              <a:t>Aumentou, a maioria, dos fatores de psicológicos de risco, associados com o uso de drogas</a:t>
            </a:r>
          </a:p>
          <a:p>
            <a:pPr marL="392113" lvl="1" indent="0" algn="r" eaLnBrk="1" hangingPunct="1">
              <a:lnSpc>
                <a:spcPct val="150000"/>
              </a:lnSpc>
              <a:buFont typeface="Verdana" pitchFamily="34" charset="0"/>
              <a:buNone/>
              <a:defRPr/>
            </a:pPr>
            <a:r>
              <a:rPr lang="pt-PT" sz="1800" dirty="0"/>
              <a:t>(</a:t>
            </a:r>
            <a:r>
              <a:rPr lang="pt-PT" sz="1800" dirty="0" err="1"/>
              <a:t>Goldberg</a:t>
            </a:r>
            <a:r>
              <a:rPr lang="pt-PT" sz="1800" dirty="0"/>
              <a:t> </a:t>
            </a:r>
            <a:r>
              <a:rPr lang="pt-PT" sz="1800" dirty="0" err="1"/>
              <a:t>et</a:t>
            </a:r>
            <a:r>
              <a:rPr lang="pt-PT" sz="1800" dirty="0"/>
              <a:t> al. 2003, 2007)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endParaRPr lang="en-US" sz="2800" dirty="0"/>
          </a:p>
          <a:p>
            <a:pPr marL="109537" indent="0" eaLnBrk="1" hangingPunct="1">
              <a:lnSpc>
                <a:spcPct val="150000"/>
              </a:lnSpc>
              <a:buFont typeface="Wingdings 3" pitchFamily="18" charset="2"/>
              <a:buNone/>
              <a:defRPr/>
            </a:pPr>
            <a:endParaRPr lang="en-US" sz="2800" dirty="0"/>
          </a:p>
          <a:p>
            <a:pPr marL="392113" lvl="1" indent="0" algn="r" eaLnBrk="1" hangingPunct="1">
              <a:lnSpc>
                <a:spcPct val="150000"/>
              </a:lnSpc>
              <a:buFont typeface="Verdana" pitchFamily="34" charset="0"/>
              <a:buNone/>
              <a:defRPr/>
            </a:pPr>
            <a:endParaRPr lang="el-GR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2 - Τίτλος">
            <a:extLst>
              <a:ext uri="{FF2B5EF4-FFF2-40B4-BE49-F238E27FC236}">
                <a16:creationId xmlns:a16="http://schemas.microsoft.com/office/drawing/2014/main" id="{31BC22CD-5939-47FF-9503-7D874321B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Intervenções de conscientização</a:t>
            </a:r>
            <a:endParaRPr lang="pt-PT" altLang="en-US" dirty="0"/>
          </a:p>
        </p:txBody>
      </p:sp>
      <p:sp>
        <p:nvSpPr>
          <p:cNvPr id="5122" name="1 - Θέση περιεχομένου">
            <a:extLst>
              <a:ext uri="{FF2B5EF4-FFF2-40B4-BE49-F238E27FC236}">
                <a16:creationId xmlns:a16="http://schemas.microsoft.com/office/drawing/2014/main" id="{6D1A71A4-2081-47D2-AECE-2854EE01D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898900" cy="40608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t-PT" sz="2400" dirty="0"/>
              <a:t>6 módulos no geral:</a:t>
            </a:r>
          </a:p>
          <a:p>
            <a:pPr marL="0" indent="0">
              <a:buNone/>
              <a:defRPr/>
            </a:pPr>
            <a:endParaRPr lang="pt-PT" sz="2400" dirty="0"/>
          </a:p>
          <a:p>
            <a:pPr marL="0" indent="0">
              <a:defRPr/>
            </a:pPr>
            <a:r>
              <a:rPr lang="pt-PT" sz="2400" dirty="0"/>
              <a:t>4 módulos sobre procedimentos de controle de </a:t>
            </a:r>
            <a:r>
              <a:rPr lang="pt-PT" sz="2400" i="1" dirty="0"/>
              <a:t>doping </a:t>
            </a:r>
          </a:p>
          <a:p>
            <a:pPr marL="0" indent="0">
              <a:defRPr/>
            </a:pPr>
            <a:endParaRPr lang="pt-PT" sz="2400" dirty="0"/>
          </a:p>
          <a:p>
            <a:pPr marL="0" indent="0">
              <a:defRPr/>
            </a:pPr>
            <a:r>
              <a:rPr lang="pt-PT" sz="2400" dirty="0"/>
              <a:t>2 módulos de autoeficácia para evitar o uso de </a:t>
            </a:r>
            <a:r>
              <a:rPr lang="pt-PT" sz="2400" i="1" dirty="0"/>
              <a:t>doping</a:t>
            </a:r>
            <a:endParaRPr lang="el-GR" altLang="en-US" sz="2400" i="1" dirty="0"/>
          </a:p>
        </p:txBody>
      </p:sp>
      <p:pic>
        <p:nvPicPr>
          <p:cNvPr id="25604" name="Picture 2" descr="https://wada-main-prod.s3.amazonaws.com/styles/content_medium_extra_small/s3/wada-alpha-eng-rgb-white-bckground.png?itok=jvhTJyHw&amp;timestamp=1407445923">
            <a:extLst>
              <a:ext uri="{FF2B5EF4-FFF2-40B4-BE49-F238E27FC236}">
                <a16:creationId xmlns:a16="http://schemas.microsoft.com/office/drawing/2014/main" id="{A04544D7-4C52-4CDF-BAF1-3A037E0F7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484313"/>
            <a:ext cx="3097213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Τίτλος">
            <a:extLst>
              <a:ext uri="{FF2B5EF4-FFF2-40B4-BE49-F238E27FC236}">
                <a16:creationId xmlns:a16="http://schemas.microsoft.com/office/drawing/2014/main" id="{F0358FF4-759F-427C-96DC-D364C60D3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 dirty="0"/>
              <a:t>Plataforma de aprendizagem </a:t>
            </a:r>
            <a:r>
              <a:rPr lang="pt-PT" altLang="en-US" i="1" dirty="0" err="1"/>
              <a:t>Anti-Doping</a:t>
            </a:r>
            <a:r>
              <a:rPr lang="pt-PT" altLang="en-US" i="1" dirty="0"/>
              <a:t> </a:t>
            </a:r>
            <a:r>
              <a:rPr lang="pt-PT" altLang="en-US" dirty="0"/>
              <a:t> (</a:t>
            </a:r>
            <a:r>
              <a:rPr lang="pt-PT" altLang="en-US" dirty="0" err="1"/>
              <a:t>Adel</a:t>
            </a:r>
            <a:r>
              <a:rPr lang="pt-PT" altLang="en-US" dirty="0"/>
              <a:t>)</a:t>
            </a:r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628628"/>
              </p:ext>
            </p:extLst>
          </p:nvPr>
        </p:nvGraphicFramePr>
        <p:xfrm>
          <a:off x="215106" y="1700808"/>
          <a:ext cx="87137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 2">
            <a:extLst>
              <a:ext uri="{FF2B5EF4-FFF2-40B4-BE49-F238E27FC236}">
                <a16:creationId xmlns:a16="http://schemas.microsoft.com/office/drawing/2014/main" id="{A74C02E8-C76A-447D-9934-545168B42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08062"/>
          </a:xfrm>
        </p:spPr>
        <p:txBody>
          <a:bodyPr/>
          <a:lstStyle/>
          <a:p>
            <a:pPr eaLnBrk="1" hangingPunct="1"/>
            <a:r>
              <a:rPr lang="pt-PT" altLang="en-US" sz="4000" dirty="0"/>
              <a:t>Intervenções baseadas na educação </a:t>
            </a:r>
            <a:endParaRPr lang="el-GR" altLang="en-US" sz="40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4BA9B9B-2EA0-40D8-A393-83E07935A457}"/>
              </a:ext>
            </a:extLst>
          </p:cNvPr>
          <p:cNvSpPr/>
          <p:nvPr/>
        </p:nvSpPr>
        <p:spPr>
          <a:xfrm>
            <a:off x="5508625" y="4557713"/>
            <a:ext cx="332581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n-lt"/>
                <a:cs typeface="Arial" charset="0"/>
              </a:rPr>
              <a:t>Laure &amp; </a:t>
            </a:r>
            <a:r>
              <a:rPr lang="en-US" dirty="0" err="1">
                <a:latin typeface="+mn-lt"/>
                <a:cs typeface="Arial" charset="0"/>
              </a:rPr>
              <a:t>Lecerf</a:t>
            </a:r>
            <a:r>
              <a:rPr lang="en-US" dirty="0">
                <a:latin typeface="+mn-lt"/>
                <a:cs typeface="Arial" charset="0"/>
              </a:rPr>
              <a:t> (1999, 2002)</a:t>
            </a:r>
            <a:endParaRPr lang="el-GR" dirty="0">
              <a:latin typeface="+mn-lt"/>
              <a:cs typeface="Arial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94328711"/>
              </p:ext>
            </p:extLst>
          </p:nvPr>
        </p:nvGraphicFramePr>
        <p:xfrm>
          <a:off x="755576" y="1196752"/>
          <a:ext cx="744048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Τίτλος 2">
            <a:extLst>
              <a:ext uri="{FF2B5EF4-FFF2-40B4-BE49-F238E27FC236}">
                <a16:creationId xmlns:a16="http://schemas.microsoft.com/office/drawing/2014/main" id="{84A7229D-5E1D-49A3-B563-3024E294F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en-US" altLang="en-US" dirty="0"/>
              <a:t>ATLAS &amp; ATHENA</a:t>
            </a:r>
            <a:endParaRPr lang="el-GR" altLang="en-US" dirty="0"/>
          </a:p>
        </p:txBody>
      </p:sp>
      <p:sp>
        <p:nvSpPr>
          <p:cNvPr id="28675" name="Θέση περιεχομένου 1">
            <a:extLst>
              <a:ext uri="{FF2B5EF4-FFF2-40B4-BE49-F238E27FC236}">
                <a16:creationId xmlns:a16="http://schemas.microsoft.com/office/drawing/2014/main" id="{1CBE35F8-0BFF-4747-914A-5316A04EF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341438"/>
            <a:ext cx="8750300" cy="4310062"/>
          </a:xfrm>
        </p:spPr>
        <p:txBody>
          <a:bodyPr/>
          <a:lstStyle/>
          <a:p>
            <a:pPr eaLnBrk="1" hangingPunct="1"/>
            <a:r>
              <a:rPr lang="en-US" altLang="el-GR" sz="2800" b="1" dirty="0"/>
              <a:t>Modo de </a:t>
            </a:r>
            <a:r>
              <a:rPr lang="en-US" altLang="el-GR" sz="2800" b="1" dirty="0" err="1"/>
              <a:t>entrega</a:t>
            </a:r>
            <a:r>
              <a:rPr lang="en-US" altLang="el-GR" sz="2800" b="1" dirty="0"/>
              <a:t> </a:t>
            </a:r>
          </a:p>
          <a:p>
            <a:pPr lvl="1" eaLnBrk="1" hangingPunct="1"/>
            <a:r>
              <a:rPr lang="pt-PT" sz="2400" dirty="0"/>
              <a:t>Liderados por pares e facilitados pelo treinador </a:t>
            </a:r>
            <a:endParaRPr lang="en-US" altLang="el-GR" sz="2400" dirty="0"/>
          </a:p>
          <a:p>
            <a:pPr lvl="1" eaLnBrk="1" hangingPunct="1"/>
            <a:r>
              <a:rPr lang="pt-PT" sz="2400" dirty="0"/>
              <a:t>10 sessões para ATLAS e 8 para ATHENA </a:t>
            </a:r>
          </a:p>
          <a:p>
            <a:pPr lvl="1" eaLnBrk="1" hangingPunct="1"/>
            <a:r>
              <a:rPr lang="pt-PT" sz="2400" dirty="0"/>
              <a:t>Atletas masculinos e femininos são alvos diferentes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pt-PT" sz="2800" b="1" dirty="0"/>
              <a:t>Conteúdo da intervenção</a:t>
            </a:r>
            <a:endParaRPr lang="en-US" altLang="el-GR" sz="2800" b="1" dirty="0"/>
          </a:p>
          <a:p>
            <a:pPr lvl="1" eaLnBrk="1" hangingPunct="1"/>
            <a:r>
              <a:rPr lang="pt-PT" sz="2400" dirty="0"/>
              <a:t>Efeitos colaterais do uso de </a:t>
            </a:r>
            <a:r>
              <a:rPr lang="pt-PT" sz="2400" i="1" dirty="0"/>
              <a:t>doping </a:t>
            </a:r>
            <a:endParaRPr lang="en-US" altLang="el-GR" sz="2400" i="1" dirty="0"/>
          </a:p>
          <a:p>
            <a:pPr lvl="1" eaLnBrk="1" hangingPunct="1"/>
            <a:r>
              <a:rPr lang="pt-PT" sz="2400" dirty="0"/>
              <a:t>Riscos envolvidos no uso excessivo e descuidado de suplementos nutricionais</a:t>
            </a:r>
            <a:endParaRPr lang="en-US" altLang="el-GR" sz="2400" dirty="0"/>
          </a:p>
          <a:p>
            <a:pPr lvl="1" eaLnBrk="1" hangingPunct="1"/>
            <a:r>
              <a:rPr lang="pt-PT" sz="2400" dirty="0"/>
              <a:t>Métodos alternativos e legítimos de aprimoramento de desempenho (por exemplo, nutrição e dieta)</a:t>
            </a:r>
            <a:endParaRPr lang="el-GR" altLang="el-GR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8F3F7D21-18ED-4290-B59D-7E07CE21B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dirty="0" err="1"/>
              <a:t>Intervenção</a:t>
            </a:r>
            <a:r>
              <a:rPr lang="en-GB" altLang="en-US" sz="4000" dirty="0"/>
              <a:t> </a:t>
            </a:r>
            <a:r>
              <a:rPr lang="en-GB" altLang="en-US" sz="4000" dirty="0" err="1"/>
              <a:t>da</a:t>
            </a:r>
            <a:r>
              <a:rPr lang="en-GB" altLang="en-US" sz="4000" dirty="0"/>
              <a:t> </a:t>
            </a:r>
            <a:r>
              <a:rPr lang="en-GB" altLang="en-US" sz="4000" dirty="0" err="1"/>
              <a:t>decisão</a:t>
            </a:r>
            <a:r>
              <a:rPr lang="en-GB" altLang="en-US" sz="4000" dirty="0"/>
              <a:t> </a:t>
            </a:r>
            <a:r>
              <a:rPr lang="en-GB" altLang="en-US" sz="4000" dirty="0" err="1"/>
              <a:t>ética</a:t>
            </a:r>
            <a:r>
              <a:rPr lang="en-GB" altLang="en-US" sz="4000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6ED6A-89B3-4777-A996-E32BC0853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600" cy="4525963"/>
          </a:xfrm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pt-PT" sz="2400" dirty="0"/>
              <a:t>Treinar atletas na tomada de decisões éticas contra o </a:t>
            </a:r>
            <a:r>
              <a:rPr lang="pt-PT" sz="2400" i="1" dirty="0"/>
              <a:t>doping</a:t>
            </a:r>
            <a:endParaRPr lang="en-GB" sz="2400" i="1" dirty="0"/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pt-PT" sz="2400" dirty="0"/>
              <a:t>Os estagiários são apresentados com situações / dilemas de risco de</a:t>
            </a:r>
            <a:r>
              <a:rPr lang="pt-PT" sz="2400" i="1" dirty="0"/>
              <a:t> doping </a:t>
            </a:r>
            <a:r>
              <a:rPr lang="pt-PT" sz="2400" dirty="0"/>
              <a:t>e devem fazer uma escolha (ética)</a:t>
            </a:r>
            <a:endParaRPr lang="en-GB" sz="2400" dirty="0"/>
          </a:p>
          <a:p>
            <a:pPr marL="0" indent="0" algn="ctr">
              <a:lnSpc>
                <a:spcPct val="150000"/>
              </a:lnSpc>
              <a:buFont typeface="Arial" charset="0"/>
              <a:buNone/>
              <a:defRPr/>
            </a:pPr>
            <a:r>
              <a:rPr lang="en-GB" sz="1200" dirty="0">
                <a:hlinkClick r:id="rId3"/>
              </a:rPr>
              <a:t>https://www.wada-ama.org/sites/default/files/resources/files/elbe_-_2008_final_report.pdf</a:t>
            </a:r>
            <a:r>
              <a:rPr lang="en-GB" sz="1200" dirty="0"/>
              <a:t> </a:t>
            </a:r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44EFAABD-0555-4861-A779-C48C8728BE3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4613" y="1600200"/>
            <a:ext cx="3025775" cy="4525963"/>
          </a:xfrm>
          <a:noFill/>
        </p:spPr>
      </p:pic>
      <p:sp>
        <p:nvSpPr>
          <p:cNvPr id="29701" name="Rectangle 1">
            <a:extLst>
              <a:ext uri="{FF2B5EF4-FFF2-40B4-BE49-F238E27FC236}">
                <a16:creationId xmlns:a16="http://schemas.microsoft.com/office/drawing/2014/main" id="{42BD654F-F619-4FCA-8B18-B93970CF5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5661025"/>
            <a:ext cx="23383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altLang="en-US"/>
              <a:t>(Elbe &amp; Brand, 2016)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- Τίτλος">
            <a:extLst>
              <a:ext uri="{FF2B5EF4-FFF2-40B4-BE49-F238E27FC236}">
                <a16:creationId xmlns:a16="http://schemas.microsoft.com/office/drawing/2014/main" id="{DF6601B9-F82C-4B08-BDEE-9FC3AE703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85750"/>
            <a:ext cx="7358063" cy="1143000"/>
          </a:xfrm>
        </p:spPr>
        <p:txBody>
          <a:bodyPr/>
          <a:lstStyle/>
          <a:p>
            <a:pPr eaLnBrk="1" hangingPunct="1"/>
            <a:r>
              <a:rPr lang="pt-PT" sz="3200" dirty="0"/>
              <a:t>Intervenções baseadas em evidências para desportos competitivos</a:t>
            </a:r>
            <a:endParaRPr lang="el-GR" altLang="en-US" sz="3200" dirty="0"/>
          </a:p>
        </p:txBody>
      </p:sp>
      <p:sp>
        <p:nvSpPr>
          <p:cNvPr id="30723" name="2 - Θέση περιεχομένου">
            <a:extLst>
              <a:ext uri="{FF2B5EF4-FFF2-40B4-BE49-F238E27FC236}">
                <a16:creationId xmlns:a16="http://schemas.microsoft.com/office/drawing/2014/main" id="{75EF3C25-A1B4-4FAC-96AD-5E3241119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13" y="1700213"/>
            <a:ext cx="7885112" cy="4249737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2000" b="1" dirty="0" err="1"/>
              <a:t>Ferramenta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educacional</a:t>
            </a:r>
            <a:r>
              <a:rPr lang="en-US" altLang="en-US" sz="2000" b="1" dirty="0"/>
              <a:t> SAFEYOU+</a:t>
            </a:r>
          </a:p>
          <a:p>
            <a:pPr marL="514350" indent="-514350" eaLnBrk="1" hangingPunct="1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l-GR" altLang="en-US" sz="2000" dirty="0"/>
              <a:t>8 </a:t>
            </a:r>
            <a:r>
              <a:rPr lang="en-US" altLang="en-US" sz="2000" dirty="0" err="1"/>
              <a:t>temas</a:t>
            </a:r>
            <a:endParaRPr lang="el-GR" altLang="en-US" sz="2000" dirty="0"/>
          </a:p>
          <a:p>
            <a:pPr marL="971550" lvl="1" indent="-51435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l-GR" altLang="en-US" sz="2000" dirty="0"/>
              <a:t>	</a:t>
            </a:r>
            <a:r>
              <a:rPr lang="en-US" altLang="en-US" sz="2000" dirty="0"/>
              <a:t>a</a:t>
            </a:r>
            <a:r>
              <a:rPr lang="el-GR" altLang="en-US" sz="2000" dirty="0"/>
              <a:t>) </a:t>
            </a:r>
            <a:r>
              <a:rPr lang="pt-PT" altLang="en-US" sz="2000" dirty="0"/>
              <a:t>Apresentações em </a:t>
            </a:r>
            <a:r>
              <a:rPr lang="en-US" altLang="en-US" sz="2000" dirty="0"/>
              <a:t>PowerPoint</a:t>
            </a:r>
            <a:endParaRPr lang="el-GR" altLang="en-US" sz="2000" dirty="0"/>
          </a:p>
          <a:p>
            <a:pPr marL="971550" lvl="1" indent="-51435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l-GR" altLang="en-US" sz="2000" dirty="0"/>
              <a:t>	</a:t>
            </a:r>
            <a:r>
              <a:rPr lang="en-US" altLang="en-US" sz="2000" dirty="0"/>
              <a:t>b</a:t>
            </a:r>
            <a:r>
              <a:rPr lang="el-GR" altLang="en-US" sz="2000" dirty="0"/>
              <a:t>) </a:t>
            </a:r>
            <a:r>
              <a:rPr lang="en-US" altLang="en-US" sz="2000" dirty="0" err="1"/>
              <a:t>Notas</a:t>
            </a:r>
            <a:r>
              <a:rPr lang="en-US" altLang="en-US" sz="2000" dirty="0"/>
              <a:t> do </a:t>
            </a:r>
            <a:r>
              <a:rPr lang="en-US" altLang="en-US" sz="2000" dirty="0" err="1"/>
              <a:t>intervencionador</a:t>
            </a:r>
            <a:r>
              <a:rPr lang="en-US" altLang="en-US" sz="2000" dirty="0"/>
              <a:t> </a:t>
            </a:r>
            <a:endParaRPr lang="el-GR" altLang="en-US" sz="2000" dirty="0"/>
          </a:p>
          <a:p>
            <a:pPr marL="971550" lvl="1" indent="-51435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l-GR" altLang="en-US" sz="2000" dirty="0"/>
              <a:t>	</a:t>
            </a:r>
            <a:r>
              <a:rPr lang="en-US" altLang="en-US" sz="2000" dirty="0"/>
              <a:t>c</a:t>
            </a:r>
            <a:r>
              <a:rPr lang="el-GR" altLang="en-US" sz="2000" dirty="0"/>
              <a:t>)</a:t>
            </a:r>
            <a:r>
              <a:rPr lang="pt-PT" altLang="en-US" sz="2000" dirty="0"/>
              <a:t>Material suplementar </a:t>
            </a:r>
            <a:endParaRPr lang="en-US" altLang="en-US" sz="2000" dirty="0"/>
          </a:p>
          <a:p>
            <a:pPr marL="514350" indent="-514350" eaLnBrk="1" hangingPunct="1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en-US" sz="2000" dirty="0" err="1"/>
              <a:t>Aplicação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para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telemóvel</a:t>
            </a:r>
            <a:endParaRPr lang="el-GR" altLang="en-US" sz="2000" dirty="0"/>
          </a:p>
          <a:p>
            <a:pPr marL="514350" indent="-514350" eaLnBrk="1" hangingPunct="1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en-US" sz="2000" dirty="0" err="1"/>
              <a:t>Estudo</a:t>
            </a:r>
            <a:r>
              <a:rPr lang="en-US" altLang="en-US" sz="2000" dirty="0"/>
              <a:t> de </a:t>
            </a:r>
            <a:r>
              <a:rPr lang="en-US" altLang="en-US" sz="2000" dirty="0" err="1"/>
              <a:t>casos</a:t>
            </a:r>
            <a:r>
              <a:rPr lang="en-US" altLang="en-US" sz="2000" dirty="0"/>
              <a:t>/ </a:t>
            </a:r>
            <a:r>
              <a:rPr lang="en-US" altLang="en-US" sz="2000" dirty="0" err="1"/>
              <a:t>cenários</a:t>
            </a:r>
            <a:r>
              <a:rPr lang="en-US" altLang="en-US" sz="2000" dirty="0"/>
              <a:t> PBL </a:t>
            </a:r>
            <a:endParaRPr lang="el-GR" altLang="en-US" sz="2000" dirty="0"/>
          </a:p>
          <a:p>
            <a:pPr marL="514350" indent="-514350" eaLnBrk="1" hangingPunct="1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pt-PT" altLang="en-US" sz="2000" dirty="0"/>
              <a:t>Guia ‘Como fazê-lo’ 	</a:t>
            </a:r>
            <a:r>
              <a:rPr lang="en-US" altLang="en-US" sz="2000" dirty="0"/>
              <a:t>		</a:t>
            </a:r>
            <a:r>
              <a:rPr lang="en-US" altLang="en-US" sz="2000" dirty="0">
                <a:hlinkClick r:id="rId3"/>
              </a:rPr>
              <a:t>www.safeyou.eu</a:t>
            </a:r>
            <a:r>
              <a:rPr lang="en-US" altLang="en-US" sz="2000" dirty="0"/>
              <a:t> </a:t>
            </a:r>
            <a:endParaRPr lang="el-GR" altLang="en-US" sz="2000" dirty="0"/>
          </a:p>
        </p:txBody>
      </p:sp>
      <p:pic>
        <p:nvPicPr>
          <p:cNvPr id="30724" name="Picture 5" descr="SAFE YOU">
            <a:extLst>
              <a:ext uri="{FF2B5EF4-FFF2-40B4-BE49-F238E27FC236}">
                <a16:creationId xmlns:a16="http://schemas.microsoft.com/office/drawing/2014/main" id="{D64E276C-DD28-4510-BF3A-1EE6EF5BF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708275"/>
            <a:ext cx="3048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- Τίτλος">
            <a:extLst>
              <a:ext uri="{FF2B5EF4-FFF2-40B4-BE49-F238E27FC236}">
                <a16:creationId xmlns:a16="http://schemas.microsoft.com/office/drawing/2014/main" id="{E1010B67-B322-4562-A6E5-82A6ED339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333375"/>
            <a:ext cx="7515225" cy="11430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Temas</a:t>
            </a:r>
            <a:r>
              <a:rPr lang="en-US" altLang="en-US" dirty="0"/>
              <a:t> SAFEYOU+ </a:t>
            </a:r>
            <a:endParaRPr lang="el-GR" altLang="en-US" dirty="0"/>
          </a:p>
        </p:txBody>
      </p:sp>
      <p:sp>
        <p:nvSpPr>
          <p:cNvPr id="31747" name="2 - Θέση περιεχομένου">
            <a:extLst>
              <a:ext uri="{FF2B5EF4-FFF2-40B4-BE49-F238E27FC236}">
                <a16:creationId xmlns:a16="http://schemas.microsoft.com/office/drawing/2014/main" id="{7C565BCD-0CA0-48A5-9E7B-B3BD4A2F3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700213"/>
            <a:ext cx="6985000" cy="4465637"/>
          </a:xfrm>
        </p:spPr>
        <p:txBody>
          <a:bodyPr/>
          <a:lstStyle/>
          <a:p>
            <a:r>
              <a:rPr lang="pt-PT" sz="2400" dirty="0"/>
              <a:t>O </a:t>
            </a:r>
            <a:r>
              <a:rPr lang="pt-PT" sz="2400" i="1" dirty="0"/>
              <a:t>doping</a:t>
            </a:r>
            <a:r>
              <a:rPr lang="pt-PT" sz="2400" dirty="0"/>
              <a:t> é contra o espírito desportivo </a:t>
            </a:r>
            <a:endParaRPr lang="en-US" altLang="en-US" sz="2400" dirty="0"/>
          </a:p>
          <a:p>
            <a:r>
              <a:rPr lang="pt-PT" sz="2400" dirty="0"/>
              <a:t>Porque de os atletas não viverem pelo espírito desportivo</a:t>
            </a:r>
          </a:p>
          <a:p>
            <a:r>
              <a:rPr lang="pt-PT" sz="2400" dirty="0"/>
              <a:t>Necessidade de controlo </a:t>
            </a:r>
            <a:r>
              <a:rPr lang="pt-PT" sz="2400" i="1" dirty="0"/>
              <a:t>antidoping</a:t>
            </a:r>
            <a:r>
              <a:rPr lang="pt-PT" sz="2400" dirty="0"/>
              <a:t> no desporto</a:t>
            </a:r>
            <a:endParaRPr lang="en-GB" altLang="en-US" sz="2400" dirty="0"/>
          </a:p>
          <a:p>
            <a:r>
              <a:rPr lang="pt-PT" sz="2400" dirty="0"/>
              <a:t> Substâncias e riscos associados à saúde</a:t>
            </a:r>
            <a:endParaRPr lang="en-GB" altLang="en-US" sz="2400" dirty="0"/>
          </a:p>
          <a:p>
            <a:r>
              <a:rPr lang="pt-PT" sz="2400" dirty="0"/>
              <a:t>Conheça suplementos e medicamentos</a:t>
            </a:r>
            <a:endParaRPr lang="en-GB" altLang="en-US" sz="2400" dirty="0"/>
          </a:p>
          <a:p>
            <a:r>
              <a:rPr lang="pt-PT" sz="2400" dirty="0"/>
              <a:t>Influência social e </a:t>
            </a:r>
            <a:r>
              <a:rPr lang="pt-PT" sz="2400" i="1" dirty="0"/>
              <a:t>doping</a:t>
            </a:r>
            <a:endParaRPr lang="en-GB" altLang="en-US" sz="2400" i="1" dirty="0"/>
          </a:p>
          <a:p>
            <a:r>
              <a:rPr lang="pt-PT" sz="2400" dirty="0"/>
              <a:t>O </a:t>
            </a:r>
            <a:r>
              <a:rPr lang="pt-PT" sz="2400" i="1" dirty="0"/>
              <a:t>doping </a:t>
            </a:r>
            <a:r>
              <a:rPr lang="pt-PT" sz="2400" dirty="0"/>
              <a:t>é uma tentação?</a:t>
            </a:r>
            <a:endParaRPr lang="en-GB" altLang="en-US" sz="2400" dirty="0"/>
          </a:p>
          <a:p>
            <a:r>
              <a:rPr lang="pt-PT" sz="2400" i="1" dirty="0"/>
              <a:t>Doping </a:t>
            </a:r>
            <a:r>
              <a:rPr lang="pt-PT" sz="2400" dirty="0"/>
              <a:t>não é uma correção rápida de desempenho</a:t>
            </a:r>
            <a:endParaRPr lang="en-GB" altLang="en-US" sz="2400" dirty="0"/>
          </a:p>
        </p:txBody>
      </p:sp>
      <p:pic>
        <p:nvPicPr>
          <p:cNvPr id="31748" name="Picture 5" descr="SAFE YOU">
            <a:extLst>
              <a:ext uri="{FF2B5EF4-FFF2-40B4-BE49-F238E27FC236}">
                <a16:creationId xmlns:a16="http://schemas.microsoft.com/office/drawing/2014/main" id="{48ADDEB1-3D13-4A83-BEE8-0F4509875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861048"/>
            <a:ext cx="2304256" cy="101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- Τίτλος">
            <a:extLst>
              <a:ext uri="{FF2B5EF4-FFF2-40B4-BE49-F238E27FC236}">
                <a16:creationId xmlns:a16="http://schemas.microsoft.com/office/drawing/2014/main" id="{C5C550F1-04B0-41CB-A06D-D598CF1DB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Programa</a:t>
            </a:r>
            <a:r>
              <a:rPr lang="en-US" altLang="en-US" dirty="0"/>
              <a:t> VIRTUES </a:t>
            </a:r>
            <a:endParaRPr lang="el-GR" altLang="en-US" dirty="0"/>
          </a:p>
        </p:txBody>
      </p:sp>
      <p:sp>
        <p:nvSpPr>
          <p:cNvPr id="32771" name="2 - Θέση περιεχομένου">
            <a:extLst>
              <a:ext uri="{FF2B5EF4-FFF2-40B4-BE49-F238E27FC236}">
                <a16:creationId xmlns:a16="http://schemas.microsoft.com/office/drawing/2014/main" id="{2322F9EC-8304-45D8-BAAA-5CD8B4318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en-US" dirty="0"/>
              <a:t>6 sessões de intervenção </a:t>
            </a:r>
          </a:p>
          <a:p>
            <a:pPr lvl="1"/>
            <a:r>
              <a:rPr lang="pt-PT" altLang="en-US" dirty="0"/>
              <a:t>Agência pessoal </a:t>
            </a:r>
          </a:p>
          <a:p>
            <a:pPr lvl="1"/>
            <a:r>
              <a:rPr lang="pt-PT" altLang="en-US" dirty="0"/>
              <a:t>Libertação moral</a:t>
            </a:r>
          </a:p>
          <a:p>
            <a:pPr lvl="1"/>
            <a:r>
              <a:rPr lang="pt-PT" dirty="0"/>
              <a:t>Eficácia </a:t>
            </a:r>
            <a:r>
              <a:rPr lang="pt-PT" dirty="0" err="1"/>
              <a:t>auto-reguladora</a:t>
            </a:r>
            <a:endParaRPr lang="pt-PT" altLang="en-US" dirty="0"/>
          </a:p>
          <a:p>
            <a:r>
              <a:rPr lang="pt-PT" altLang="en-US" dirty="0"/>
              <a:t>Cada sessão dura 50-60 min</a:t>
            </a:r>
          </a:p>
          <a:p>
            <a:r>
              <a:rPr lang="pt-PT" dirty="0"/>
              <a:t>Intervenções presenciais e fornecidas pela </a:t>
            </a:r>
            <a:r>
              <a:rPr lang="pt-PT" i="1" dirty="0"/>
              <a:t>Web</a:t>
            </a:r>
            <a:endParaRPr lang="pt-PT" altLang="en-US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>
            <a:extLst>
              <a:ext uri="{FF2B5EF4-FFF2-40B4-BE49-F238E27FC236}">
                <a16:creationId xmlns:a16="http://schemas.microsoft.com/office/drawing/2014/main" id="{B8CA8224-D5DA-4282-BDB9-54747092C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 i="1" dirty="0"/>
              <a:t>Doping</a:t>
            </a:r>
            <a:r>
              <a:rPr lang="pt-PT" altLang="en-US" dirty="0"/>
              <a:t> vs. Espírito desportivo</a:t>
            </a:r>
          </a:p>
        </p:txBody>
      </p:sp>
      <p:pic>
        <p:nvPicPr>
          <p:cNvPr id="14339" name="Content Placeholder 1">
            <a:extLst>
              <a:ext uri="{FF2B5EF4-FFF2-40B4-BE49-F238E27FC236}">
                <a16:creationId xmlns:a16="http://schemas.microsoft.com/office/drawing/2014/main" id="{D548B667-BB81-4647-9105-55CC9BFA8D73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800" y="1587500"/>
            <a:ext cx="8267700" cy="4533900"/>
          </a:xfrm>
        </p:spPr>
      </p:pic>
      <p:sp>
        <p:nvSpPr>
          <p:cNvPr id="4" name="CaixaDeTexto 3"/>
          <p:cNvSpPr txBox="1"/>
          <p:nvPr/>
        </p:nvSpPr>
        <p:spPr>
          <a:xfrm>
            <a:off x="611560" y="3069620"/>
            <a:ext cx="3240360" cy="156966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  <a:latin typeface="+mj-lt"/>
              </a:rPr>
              <a:t>Ética, </a:t>
            </a:r>
            <a:r>
              <a:rPr lang="pt-PT" sz="2400" i="1" dirty="0">
                <a:solidFill>
                  <a:schemeClr val="bg1"/>
                </a:solidFill>
                <a:latin typeface="+mj-lt"/>
              </a:rPr>
              <a:t>fair play</a:t>
            </a:r>
            <a:r>
              <a:rPr lang="pt-PT" sz="2400" dirty="0">
                <a:solidFill>
                  <a:schemeClr val="bg1"/>
                </a:solidFill>
                <a:latin typeface="+mj-lt"/>
              </a:rPr>
              <a:t>, honestidade, saúde, respeito pelos outros, respeito pelas regras 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Τίτλος">
            <a:extLst>
              <a:ext uri="{FF2B5EF4-FFF2-40B4-BE49-F238E27FC236}">
                <a16:creationId xmlns:a16="http://schemas.microsoft.com/office/drawing/2014/main" id="{B0DD2E6A-9A0D-4687-B0FA-137AD8649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err="1"/>
              <a:t>Educação</a:t>
            </a:r>
            <a:r>
              <a:rPr lang="en-US" altLang="en-US" sz="4000" dirty="0"/>
              <a:t> </a:t>
            </a:r>
            <a:r>
              <a:rPr lang="en-US" altLang="en-US" sz="4000" i="1" dirty="0"/>
              <a:t>anti-doping</a:t>
            </a:r>
            <a:r>
              <a:rPr lang="en-US" altLang="en-US" sz="4000" dirty="0"/>
              <a:t> </a:t>
            </a:r>
            <a:r>
              <a:rPr lang="en-US" altLang="en-US" sz="4000" dirty="0" err="1"/>
              <a:t>para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treinadores</a:t>
            </a:r>
            <a:r>
              <a:rPr lang="en-US" altLang="en-US" sz="4000" dirty="0"/>
              <a:t> </a:t>
            </a:r>
            <a:endParaRPr lang="el-GR" altLang="en-US" sz="4000" dirty="0"/>
          </a:p>
        </p:txBody>
      </p:sp>
      <p:sp>
        <p:nvSpPr>
          <p:cNvPr id="33795" name="2 - Θέση περιεχομένου">
            <a:extLst>
              <a:ext uri="{FF2B5EF4-FFF2-40B4-BE49-F238E27FC236}">
                <a16:creationId xmlns:a16="http://schemas.microsoft.com/office/drawing/2014/main" id="{1A8CCD3D-65AD-4D89-BBB9-E3D282639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Workshops </a:t>
            </a:r>
            <a:r>
              <a:rPr lang="en-US" altLang="en-US" dirty="0" err="1"/>
              <a:t>CoachMADE</a:t>
            </a:r>
            <a:endParaRPr lang="en-US" altLang="en-US" dirty="0"/>
          </a:p>
          <a:p>
            <a:pPr lvl="1"/>
            <a:r>
              <a:rPr lang="pt-PT" dirty="0"/>
              <a:t>Educação sobre práticas motivacionais positivas</a:t>
            </a:r>
            <a:endParaRPr lang="en-US" altLang="en-US" dirty="0"/>
          </a:p>
          <a:p>
            <a:pPr lvl="1"/>
            <a:r>
              <a:rPr lang="pt-PT" dirty="0"/>
              <a:t>Uso de práticas motivacionais positivas para educar atletas sobre </a:t>
            </a:r>
            <a:r>
              <a:rPr lang="pt-PT" i="1" dirty="0"/>
              <a:t>doping</a:t>
            </a:r>
          </a:p>
          <a:p>
            <a:pPr lvl="1"/>
            <a:endParaRPr lang="en-US" altLang="en-US" i="1" dirty="0"/>
          </a:p>
          <a:p>
            <a:r>
              <a:rPr lang="pt-PT" dirty="0"/>
              <a:t>O programa inclui 2 workshops de 3 horas, feitos pessoalmente</a:t>
            </a:r>
            <a:endParaRPr lang="el-GR" altLang="en-US" dirty="0"/>
          </a:p>
          <a:p>
            <a:endParaRPr lang="en-US" altLang="en-US" dirty="0"/>
          </a:p>
          <a:p>
            <a:pPr marL="742950" lvl="2" indent="-342900"/>
            <a:endParaRPr lang="en-US" altLang="en-US" dirty="0"/>
          </a:p>
          <a:p>
            <a:pPr marL="742950" lvl="2" indent="-342900"/>
            <a:endParaRPr lang="en-US" altLang="en-US" dirty="0"/>
          </a:p>
          <a:p>
            <a:pPr marL="742950" lvl="2" indent="-342900"/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Τίτλος">
            <a:extLst>
              <a:ext uri="{FF2B5EF4-FFF2-40B4-BE49-F238E27FC236}">
                <a16:creationId xmlns:a16="http://schemas.microsoft.com/office/drawing/2014/main" id="{74B793A5-F80D-45E0-A635-865B5B30D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 sz="4000" dirty="0"/>
              <a:t>Novas tecnologias para a educação </a:t>
            </a:r>
            <a:r>
              <a:rPr lang="pt-PT" altLang="en-US" sz="4000" i="1" dirty="0" err="1"/>
              <a:t>anti-doping</a:t>
            </a:r>
            <a:endParaRPr lang="el-GR" altLang="en-US" sz="4000" i="1" dirty="0"/>
          </a:p>
        </p:txBody>
      </p:sp>
      <p:sp>
        <p:nvSpPr>
          <p:cNvPr id="34819" name="2 - Θέση περιεχομένου">
            <a:extLst>
              <a:ext uri="{FF2B5EF4-FFF2-40B4-BE49-F238E27FC236}">
                <a16:creationId xmlns:a16="http://schemas.microsoft.com/office/drawing/2014/main" id="{67FF48BE-20CB-4311-A1ED-3205E67A1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en-US" dirty="0"/>
              <a:t>Uma abordagem através de jogos para mitigar o</a:t>
            </a:r>
            <a:r>
              <a:rPr lang="pt-PT" altLang="en-US" i="1" dirty="0"/>
              <a:t> doping </a:t>
            </a:r>
            <a:r>
              <a:rPr lang="pt-PT" altLang="en-US" dirty="0"/>
              <a:t>no desporto</a:t>
            </a:r>
          </a:p>
          <a:p>
            <a:endParaRPr lang="el-GR" altLang="en-US" dirty="0"/>
          </a:p>
        </p:txBody>
      </p:sp>
      <p:pic>
        <p:nvPicPr>
          <p:cNvPr id="34820" name="Content Placeholder 5">
            <a:extLst>
              <a:ext uri="{FF2B5EF4-FFF2-40B4-BE49-F238E27FC236}">
                <a16:creationId xmlns:a16="http://schemas.microsoft.com/office/drawing/2014/main" id="{1FB44636-3051-426A-A951-93C461793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852738"/>
            <a:ext cx="4322762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1">
            <a:extLst>
              <a:ext uri="{FF2B5EF4-FFF2-40B4-BE49-F238E27FC236}">
                <a16:creationId xmlns:a16="http://schemas.microsoft.com/office/drawing/2014/main" id="{1408C0E6-5BA9-48F6-AF7E-41743CD14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157788"/>
            <a:ext cx="3816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l-GR">
                <a:hlinkClick r:id="rId4"/>
              </a:rPr>
              <a:t>http://projectgame.phed.auth.gr/</a:t>
            </a:r>
            <a:r>
              <a:rPr lang="en-GB" altLang="el-GR"/>
              <a:t> </a:t>
            </a:r>
          </a:p>
        </p:txBody>
      </p:sp>
      <p:pic>
        <p:nvPicPr>
          <p:cNvPr id="34822" name="Picture 3" descr="C:\Users\dsll1\Desktop\Lambros\SHU Research\PROJECTS 2018\THE GAME Erasmus+ 2017\Project Logos\GAME LOGO4.png">
            <a:extLst>
              <a:ext uri="{FF2B5EF4-FFF2-40B4-BE49-F238E27FC236}">
                <a16:creationId xmlns:a16="http://schemas.microsoft.com/office/drawing/2014/main" id="{EE012431-9C0E-4899-8775-7683CE5AA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1" t="26221" r="9152" b="24323"/>
          <a:stretch>
            <a:fillRect/>
          </a:stretch>
        </p:blipFill>
        <p:spPr bwMode="auto">
          <a:xfrm>
            <a:off x="1042988" y="3500438"/>
            <a:ext cx="30527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Τίτλος">
            <a:extLst>
              <a:ext uri="{FF2B5EF4-FFF2-40B4-BE49-F238E27FC236}">
                <a16:creationId xmlns:a16="http://schemas.microsoft.com/office/drawing/2014/main" id="{D143A31B-9093-453B-89AB-6AB26E077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Sumário</a:t>
            </a:r>
            <a:endParaRPr lang="el-GR" altLang="en-US" dirty="0"/>
          </a:p>
        </p:txBody>
      </p:sp>
      <p:sp>
        <p:nvSpPr>
          <p:cNvPr id="35843" name="2 - Θέση περιεχομένου">
            <a:extLst>
              <a:ext uri="{FF2B5EF4-FFF2-40B4-BE49-F238E27FC236}">
                <a16:creationId xmlns:a16="http://schemas.microsoft.com/office/drawing/2014/main" id="{6A172D32-EE93-4218-BDB4-8C4DB3AB1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875"/>
            <a:ext cx="8435975" cy="48958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t-PT" sz="2800" dirty="0"/>
              <a:t>Uma abordagem da ciência comportamental pode ajudar a identificar as bases psicológicas do </a:t>
            </a:r>
            <a:r>
              <a:rPr lang="pt-PT" sz="2800" i="1" dirty="0"/>
              <a:t>doping</a:t>
            </a:r>
            <a:endParaRPr lang="en-US" altLang="en-US" sz="2600" i="1" dirty="0"/>
          </a:p>
          <a:p>
            <a:pPr eaLnBrk="1" hangingPunct="1">
              <a:lnSpc>
                <a:spcPct val="150000"/>
              </a:lnSpc>
            </a:pPr>
            <a:r>
              <a:rPr lang="pt-PT" sz="2800" dirty="0"/>
              <a:t>Personalidade, raciocínio moral, normas sociais e objetivos de motivação / conquista são importantes  em atletas de competição</a:t>
            </a:r>
            <a:endParaRPr lang="en-US" altLang="en-US" sz="2600" dirty="0"/>
          </a:p>
          <a:p>
            <a:pPr lvl="1" eaLnBrk="1" hangingPunct="1"/>
            <a:r>
              <a:rPr lang="en-US" altLang="en-US" sz="2400" dirty="0"/>
              <a:t>Ex., ALPHA, </a:t>
            </a:r>
            <a:r>
              <a:rPr lang="en-US" altLang="en-US" sz="2400" dirty="0" err="1"/>
              <a:t>ADeL</a:t>
            </a:r>
            <a:r>
              <a:rPr lang="en-US" altLang="en-US" sz="2400" dirty="0"/>
              <a:t>, ATLAS and ATHENA, SAFEYOU+, VIRTUES, </a:t>
            </a:r>
            <a:r>
              <a:rPr lang="en-US" altLang="en-US" sz="2400" dirty="0" err="1"/>
              <a:t>CoachMADE</a:t>
            </a:r>
            <a:r>
              <a:rPr lang="en-US" altLang="en-US" sz="2400" dirty="0"/>
              <a:t>, GAME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EE3C371E-4851-4159-80D5-BB05456E3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648"/>
            <a:ext cx="9396536" cy="1143000"/>
          </a:xfrm>
        </p:spPr>
        <p:txBody>
          <a:bodyPr/>
          <a:lstStyle/>
          <a:p>
            <a:r>
              <a:rPr lang="pt-PT" b="1"/>
              <a:t>Nota de </a:t>
            </a:r>
            <a:r>
              <a:rPr lang="pt-PT" b="1" dirty="0"/>
              <a:t>responsabilidade</a:t>
            </a:r>
            <a:endParaRPr lang="en-GB" altLang="en-US" b="1" dirty="0"/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F2221F66-506F-4C1B-888A-E25CACBD2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/>
              <a:t>Este projeto foi financiado com o apoio da Comissão Europeia. Esta publicação [comunicação] reflete apenas as opiniões do autor, e a Comissão não pode ser responsabilizada por qualquer uso que possa ser feito das informações nela contidas.</a:t>
            </a:r>
            <a:endParaRPr lang="en-GB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Τίτλος">
            <a:extLst>
              <a:ext uri="{FF2B5EF4-FFF2-40B4-BE49-F238E27FC236}">
                <a16:creationId xmlns:a16="http://schemas.microsoft.com/office/drawing/2014/main" id="{BE3D02E7-DC9B-477D-A185-CEAD31EE4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 </a:t>
            </a:r>
            <a:r>
              <a:rPr lang="en-US" altLang="en-US" dirty="0" err="1"/>
              <a:t>que</a:t>
            </a:r>
            <a:r>
              <a:rPr lang="en-US" altLang="en-US" dirty="0"/>
              <a:t> </a:t>
            </a:r>
            <a:r>
              <a:rPr lang="en-US" altLang="en-US" dirty="0" err="1"/>
              <a:t>sabemos</a:t>
            </a:r>
            <a:r>
              <a:rPr lang="en-US" altLang="en-US" dirty="0"/>
              <a:t> </a:t>
            </a:r>
            <a:r>
              <a:rPr lang="en-US" altLang="en-US" dirty="0" err="1"/>
              <a:t>até</a:t>
            </a:r>
            <a:r>
              <a:rPr lang="en-US" altLang="en-US" dirty="0"/>
              <a:t> agora? 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323528" y="1628800"/>
          <a:ext cx="85206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Τίτλος">
            <a:extLst>
              <a:ext uri="{FF2B5EF4-FFF2-40B4-BE49-F238E27FC236}">
                <a16:creationId xmlns:a16="http://schemas.microsoft.com/office/drawing/2014/main" id="{F1172936-3592-4267-AA31-4596D5981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 i="1" dirty="0"/>
              <a:t>Doping </a:t>
            </a:r>
            <a:r>
              <a:rPr lang="pt-PT" altLang="en-US" dirty="0"/>
              <a:t>como comportamento intencional </a:t>
            </a:r>
          </a:p>
        </p:txBody>
      </p:sp>
      <p:sp>
        <p:nvSpPr>
          <p:cNvPr id="16387" name="2 - Θέση περιεχομένου">
            <a:extLst>
              <a:ext uri="{FF2B5EF4-FFF2-40B4-BE49-F238E27FC236}">
                <a16:creationId xmlns:a16="http://schemas.microsoft.com/office/drawing/2014/main" id="{E9A12B4B-CE19-4050-B310-D788118E0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417638"/>
            <a:ext cx="8640763" cy="4708525"/>
          </a:xfrm>
        </p:spPr>
        <p:txBody>
          <a:bodyPr/>
          <a:lstStyle/>
          <a:p>
            <a:r>
              <a:rPr lang="pt-PT" altLang="en-US" sz="2400" dirty="0"/>
              <a:t>Determinação do uso de substâncias para </a:t>
            </a:r>
            <a:r>
              <a:rPr lang="pt-PT" altLang="en-US" sz="2400" i="1" dirty="0"/>
              <a:t>doping </a:t>
            </a:r>
          </a:p>
          <a:p>
            <a:r>
              <a:rPr lang="pt-PT" altLang="en-US" sz="2400" dirty="0"/>
              <a:t>Avaliação dos prós e contras, apoio social e recursos pessoais/ eficácia para aceder e usar substâncias para </a:t>
            </a:r>
            <a:r>
              <a:rPr lang="pt-PT" altLang="en-US" sz="2400" i="1" dirty="0"/>
              <a:t>doping</a:t>
            </a:r>
            <a:r>
              <a:rPr lang="pt-PT" altLang="en-US" sz="2400" dirty="0"/>
              <a:t> </a:t>
            </a:r>
          </a:p>
        </p:txBody>
      </p:sp>
      <p:pic>
        <p:nvPicPr>
          <p:cNvPr id="16388" name="Picture 6">
            <a:extLst>
              <a:ext uri="{FF2B5EF4-FFF2-40B4-BE49-F238E27FC236}">
                <a16:creationId xmlns:a16="http://schemas.microsoft.com/office/drawing/2014/main" id="{990055F5-658D-4B66-A55F-A34A11AAA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80928"/>
            <a:ext cx="5967413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arredondado 1"/>
          <p:cNvSpPr/>
          <p:nvPr/>
        </p:nvSpPr>
        <p:spPr>
          <a:xfrm>
            <a:off x="2593939" y="2894161"/>
            <a:ext cx="1080120" cy="576064"/>
          </a:xfrm>
          <a:prstGeom prst="roundRect">
            <a:avLst/>
          </a:prstGeom>
          <a:solidFill>
            <a:srgbClr val="78067B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000" dirty="0">
              <a:solidFill>
                <a:schemeClr val="bg1"/>
              </a:solidFill>
            </a:endParaRPr>
          </a:p>
          <a:p>
            <a:pPr algn="ctr"/>
            <a:endParaRPr lang="pt-PT" altLang="pt-PT" sz="1000" dirty="0">
              <a:solidFill>
                <a:schemeClr val="bg1"/>
              </a:solidFill>
            </a:endParaRPr>
          </a:p>
          <a:p>
            <a:pPr algn="ctr"/>
            <a:r>
              <a:rPr lang="pt-PT" altLang="pt-PT" sz="1000" dirty="0">
                <a:solidFill>
                  <a:schemeClr val="bg1"/>
                </a:solidFill>
                <a:latin typeface="inherit"/>
              </a:rPr>
              <a:t>crenças </a:t>
            </a:r>
            <a:r>
              <a:rPr lang="pt-PT" altLang="pt-PT" sz="1050" dirty="0">
                <a:solidFill>
                  <a:schemeClr val="bg1"/>
                </a:solidFill>
                <a:latin typeface="inherit"/>
              </a:rPr>
              <a:t>comporta-</a:t>
            </a:r>
          </a:p>
          <a:p>
            <a:pPr algn="ctr"/>
            <a:r>
              <a:rPr lang="pt-PT" altLang="pt-PT" sz="1050" dirty="0">
                <a:solidFill>
                  <a:schemeClr val="bg1"/>
                </a:solidFill>
                <a:latin typeface="inherit"/>
              </a:rPr>
              <a:t>mentais</a:t>
            </a:r>
            <a:endParaRPr lang="pt-PT" altLang="pt-PT" sz="900" dirty="0">
              <a:solidFill>
                <a:schemeClr val="bg1"/>
              </a:solidFill>
            </a:endParaRPr>
          </a:p>
          <a:p>
            <a:pPr algn="ctr"/>
            <a:endParaRPr lang="pt-PT" dirty="0"/>
          </a:p>
        </p:txBody>
      </p:sp>
      <p:sp>
        <p:nvSpPr>
          <p:cNvPr id="6" name="Retângulo arredondado 5"/>
          <p:cNvSpPr/>
          <p:nvPr/>
        </p:nvSpPr>
        <p:spPr>
          <a:xfrm>
            <a:off x="3851612" y="2891010"/>
            <a:ext cx="1039798" cy="576064"/>
          </a:xfrm>
          <a:prstGeom prst="roundRect">
            <a:avLst/>
          </a:prstGeom>
          <a:solidFill>
            <a:srgbClr val="78067B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pt-PT" sz="900" dirty="0" err="1">
              <a:solidFill>
                <a:schemeClr val="bg1"/>
              </a:solidFill>
            </a:endParaRPr>
          </a:p>
          <a:p>
            <a:pPr algn="ctr"/>
            <a:endParaRPr lang="pt-PT" altLang="pt-PT" sz="1000" dirty="0">
              <a:solidFill>
                <a:schemeClr val="bg1"/>
              </a:solidFill>
              <a:latin typeface="inherit"/>
            </a:endParaRPr>
          </a:p>
          <a:p>
            <a:pPr algn="ctr"/>
            <a:r>
              <a:rPr lang="pt-PT" altLang="pt-PT" sz="900" dirty="0">
                <a:solidFill>
                  <a:schemeClr val="bg1"/>
                </a:solidFill>
                <a:latin typeface="inherit"/>
              </a:rPr>
              <a:t>atitude em relação ao comportamento</a:t>
            </a:r>
            <a:r>
              <a:rPr lang="pt-PT" altLang="pt-PT" sz="100" dirty="0">
                <a:solidFill>
                  <a:schemeClr val="bg1"/>
                </a:solidFill>
              </a:rPr>
              <a:t> </a:t>
            </a:r>
            <a:endParaRPr lang="pt-PT" altLang="pt-PT" sz="7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endParaRPr lang="pt-PT" sz="20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3932"/>
            <a:ext cx="65" cy="3693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br>
              <a:rPr kumimoji="0" lang="pt-PT" altLang="pt-PT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pt-PT" alt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tângulo arredondado 4"/>
          <p:cNvSpPr/>
          <p:nvPr/>
        </p:nvSpPr>
        <p:spPr>
          <a:xfrm>
            <a:off x="2561072" y="4003206"/>
            <a:ext cx="1080120" cy="608162"/>
          </a:xfrm>
          <a:prstGeom prst="roundRect">
            <a:avLst/>
          </a:prstGeom>
          <a:solidFill>
            <a:srgbClr val="3E92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pt-PT" sz="1400" dirty="0">
              <a:solidFill>
                <a:schemeClr val="bg1"/>
              </a:solidFill>
              <a:latin typeface="inherit"/>
              <a:cs typeface="Arial" panose="020B0604020202020204" pitchFamily="34" charset="0"/>
            </a:endParaRPr>
          </a:p>
          <a:p>
            <a:pPr algn="ctr"/>
            <a:r>
              <a:rPr lang="pt-PT" altLang="pt-PT" sz="1300" dirty="0">
                <a:solidFill>
                  <a:schemeClr val="bg1"/>
                </a:solidFill>
                <a:latin typeface="inherit"/>
                <a:cs typeface="Arial" panose="020B0604020202020204" pitchFamily="34" charset="0"/>
              </a:rPr>
              <a:t>crenças normativas</a:t>
            </a:r>
            <a:endParaRPr lang="pt-PT" altLang="pt-P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PT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43934"/>
            <a:ext cx="65" cy="3693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PT" altLang="pt-PT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pt-PT" alt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tângulo arredondado 11"/>
          <p:cNvSpPr/>
          <p:nvPr/>
        </p:nvSpPr>
        <p:spPr>
          <a:xfrm>
            <a:off x="3831451" y="4000232"/>
            <a:ext cx="1080120" cy="608162"/>
          </a:xfrm>
          <a:prstGeom prst="roundRect">
            <a:avLst/>
          </a:prstGeom>
          <a:solidFill>
            <a:srgbClr val="3E92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pt-PT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altLang="pt-PT" sz="1600" dirty="0">
                <a:solidFill>
                  <a:schemeClr val="bg1"/>
                </a:solidFill>
                <a:latin typeface="inherit"/>
              </a:rPr>
              <a:t>norma subjetiva</a:t>
            </a:r>
            <a:r>
              <a:rPr lang="pt-PT" altLang="pt-PT" sz="300" dirty="0">
                <a:solidFill>
                  <a:schemeClr val="bg1"/>
                </a:solidFill>
              </a:rPr>
              <a:t> </a:t>
            </a:r>
            <a:endParaRPr lang="pt-PT" altLang="pt-PT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endParaRPr lang="pt-PT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tângulo arredondado 8"/>
          <p:cNvSpPr/>
          <p:nvPr/>
        </p:nvSpPr>
        <p:spPr>
          <a:xfrm>
            <a:off x="2593939" y="5144349"/>
            <a:ext cx="1080120" cy="581530"/>
          </a:xfrm>
          <a:prstGeom prst="roundRect">
            <a:avLst>
              <a:gd name="adj" fmla="val 21967"/>
            </a:avLst>
          </a:prstGeom>
          <a:solidFill>
            <a:srgbClr val="931B0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pt-PT" sz="1400" dirty="0">
              <a:solidFill>
                <a:schemeClr val="bg1"/>
              </a:solidFill>
              <a:latin typeface="inherit"/>
              <a:cs typeface="Arial" panose="020B0604020202020204" pitchFamily="34" charset="0"/>
            </a:endParaRPr>
          </a:p>
          <a:p>
            <a:pPr algn="ctr"/>
            <a:r>
              <a:rPr lang="pt-PT" altLang="pt-PT" sz="1400" dirty="0">
                <a:solidFill>
                  <a:schemeClr val="bg1"/>
                </a:solidFill>
                <a:latin typeface="inherit"/>
                <a:cs typeface="Arial" panose="020B0604020202020204" pitchFamily="34" charset="0"/>
              </a:rPr>
              <a:t>controlar crenças</a:t>
            </a:r>
            <a:endParaRPr lang="pt-PT" altLang="pt-P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PT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43934"/>
            <a:ext cx="65" cy="3693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PT" altLang="pt-PT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pt-PT" alt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tângulo arredondado 15"/>
          <p:cNvSpPr/>
          <p:nvPr/>
        </p:nvSpPr>
        <p:spPr>
          <a:xfrm>
            <a:off x="3903767" y="5131198"/>
            <a:ext cx="987643" cy="584327"/>
          </a:xfrm>
          <a:prstGeom prst="roundRect">
            <a:avLst>
              <a:gd name="adj" fmla="val 21967"/>
            </a:avLst>
          </a:prstGeom>
          <a:solidFill>
            <a:srgbClr val="931B0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PT" altLang="pt-PT" sz="1050" dirty="0">
                <a:solidFill>
                  <a:schemeClr val="bg1"/>
                </a:solidFill>
                <a:latin typeface="inherit"/>
                <a:cs typeface="Arial" panose="020B0604020202020204" pitchFamily="34" charset="0"/>
              </a:rPr>
              <a:t>controle </a:t>
            </a:r>
            <a:r>
              <a:rPr lang="pt-PT" altLang="pt-PT" sz="1050" dirty="0" err="1">
                <a:solidFill>
                  <a:schemeClr val="bg1"/>
                </a:solidFill>
                <a:latin typeface="inherit"/>
                <a:cs typeface="Arial" panose="020B0604020202020204" pitchFamily="34" charset="0"/>
              </a:rPr>
              <a:t>comporta-mental</a:t>
            </a:r>
            <a:r>
              <a:rPr lang="pt-PT" altLang="pt-PT" sz="1050" dirty="0">
                <a:solidFill>
                  <a:schemeClr val="bg1"/>
                </a:solidFill>
                <a:latin typeface="inherit"/>
                <a:cs typeface="Arial" panose="020B0604020202020204" pitchFamily="34" charset="0"/>
              </a:rPr>
              <a:t> percebido</a:t>
            </a:r>
            <a:endParaRPr lang="pt-PT" altLang="pt-PT" sz="9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52400" y="139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52400" y="26721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tângulo arredondado 16"/>
          <p:cNvSpPr/>
          <p:nvPr/>
        </p:nvSpPr>
        <p:spPr>
          <a:xfrm>
            <a:off x="5385232" y="3941857"/>
            <a:ext cx="1008112" cy="724912"/>
          </a:xfrm>
          <a:prstGeom prst="roundRect">
            <a:avLst/>
          </a:prstGeom>
          <a:solidFill>
            <a:srgbClr val="5C23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PT" altLang="pt-PT" sz="1400" dirty="0">
                <a:solidFill>
                  <a:srgbClr val="222222"/>
                </a:solidFill>
                <a:latin typeface="inherit"/>
                <a:cs typeface="Arial" panose="020B0604020202020204" pitchFamily="34" charset="0"/>
              </a:rPr>
              <a:t> </a:t>
            </a:r>
            <a:r>
              <a:rPr lang="pt-PT" altLang="pt-PT" sz="1400" dirty="0">
                <a:solidFill>
                  <a:schemeClr val="bg1"/>
                </a:solidFill>
                <a:latin typeface="inherit"/>
                <a:cs typeface="Arial" panose="020B0604020202020204" pitchFamily="34" charset="0"/>
              </a:rPr>
              <a:t>intenção</a:t>
            </a:r>
            <a:endParaRPr lang="pt-PT" altLang="pt-PT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-94565"/>
            <a:ext cx="65" cy="64633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PT" altLang="pt-PT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pt-PT" alt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tângulo arredondado 18"/>
          <p:cNvSpPr/>
          <p:nvPr/>
        </p:nvSpPr>
        <p:spPr>
          <a:xfrm>
            <a:off x="6835318" y="3945578"/>
            <a:ext cx="1080491" cy="72491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pt-PT" sz="1600" dirty="0" err="1">
                <a:solidFill>
                  <a:schemeClr val="bg1"/>
                </a:solidFill>
                <a:latin typeface="inherit"/>
                <a:cs typeface="Arial" panose="020B0604020202020204" pitchFamily="34" charset="0"/>
              </a:rPr>
              <a:t>Compor-tamento</a:t>
            </a:r>
            <a:endParaRPr lang="pt-PT" sz="1600" dirty="0">
              <a:solidFill>
                <a:schemeClr val="bg1"/>
              </a:solidFill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43934"/>
            <a:ext cx="65" cy="3693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PT" altLang="pt-PT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pt-PT" alt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tângulo arredondado 20"/>
          <p:cNvSpPr/>
          <p:nvPr/>
        </p:nvSpPr>
        <p:spPr>
          <a:xfrm>
            <a:off x="6588224" y="5330397"/>
            <a:ext cx="1084741" cy="7028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pt-PT" sz="1200" dirty="0"/>
          </a:p>
          <a:p>
            <a:pPr algn="ctr"/>
            <a:r>
              <a:rPr lang="pt-PT" altLang="pt-PT" sz="1200" dirty="0">
                <a:solidFill>
                  <a:srgbClr val="222222"/>
                </a:solidFill>
                <a:latin typeface="inherit"/>
              </a:rPr>
              <a:t>controlo </a:t>
            </a:r>
            <a:r>
              <a:rPr lang="pt-PT" altLang="pt-PT" sz="1200" dirty="0" err="1">
                <a:solidFill>
                  <a:srgbClr val="222222"/>
                </a:solidFill>
                <a:latin typeface="inherit"/>
              </a:rPr>
              <a:t>comporta-mental</a:t>
            </a:r>
            <a:r>
              <a:rPr lang="pt-PT" altLang="pt-PT" sz="1200" dirty="0">
                <a:solidFill>
                  <a:srgbClr val="222222"/>
                </a:solidFill>
                <a:latin typeface="inherit"/>
              </a:rPr>
              <a:t> real</a:t>
            </a:r>
            <a:r>
              <a:rPr lang="pt-PT" altLang="pt-PT" sz="100" dirty="0">
                <a:solidFill>
                  <a:schemeClr val="tx1"/>
                </a:solidFill>
              </a:rPr>
              <a:t> </a:t>
            </a:r>
            <a:endParaRPr lang="pt-PT" altLang="pt-PT" sz="105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endParaRPr lang="pt-PT" dirty="0"/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934C9FE-071A-4923-9DE3-F304DBB0A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357188"/>
            <a:ext cx="7848600" cy="1079500"/>
          </a:xfrm>
        </p:spPr>
        <p:txBody>
          <a:bodyPr/>
          <a:lstStyle/>
          <a:p>
            <a:r>
              <a:rPr lang="en-GB" altLang="en-US" dirty="0" err="1"/>
              <a:t>Objetivos</a:t>
            </a:r>
            <a:r>
              <a:rPr lang="en-GB" altLang="en-US" dirty="0"/>
              <a:t> e </a:t>
            </a:r>
            <a:r>
              <a:rPr lang="en-GB" altLang="en-US" dirty="0" err="1"/>
              <a:t>Motivação</a:t>
            </a:r>
            <a:r>
              <a:rPr lang="en-GB" altLang="en-US" dirty="0"/>
              <a:t> 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A3EA6912-AF51-48D9-8B38-60679F3C0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555750"/>
            <a:ext cx="8270875" cy="14636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PT" altLang="el-GR" sz="2400" dirty="0"/>
              <a:t>Atingir objetivos como meio para procurar novos objetivos, </a:t>
            </a:r>
            <a:r>
              <a:rPr lang="pt-PT" altLang="el-GR" sz="2400" i="1" dirty="0"/>
              <a:t>performance</a:t>
            </a:r>
            <a:r>
              <a:rPr lang="pt-PT" altLang="el-GR" sz="2400" dirty="0"/>
              <a:t> académica e alcançar variados resultados académicos  (</a:t>
            </a:r>
            <a:r>
              <a:rPr lang="pt-PT" altLang="el-GR" sz="2400" dirty="0" err="1"/>
              <a:t>Senko</a:t>
            </a:r>
            <a:r>
              <a:rPr lang="pt-PT" altLang="el-GR" sz="2400" dirty="0"/>
              <a:t> </a:t>
            </a:r>
            <a:r>
              <a:rPr lang="pt-PT" altLang="el-GR" sz="2400" dirty="0" err="1"/>
              <a:t>et</a:t>
            </a:r>
            <a:r>
              <a:rPr lang="pt-PT" altLang="el-GR" sz="2400" dirty="0"/>
              <a:t> al., 2011)</a:t>
            </a:r>
          </a:p>
          <a:p>
            <a:pPr>
              <a:lnSpc>
                <a:spcPct val="150000"/>
              </a:lnSpc>
            </a:pPr>
            <a:r>
              <a:rPr lang="pt-PT" altLang="el-GR" sz="2400" dirty="0"/>
              <a:t>Teoria para atingir objetivos (</a:t>
            </a:r>
            <a:r>
              <a:rPr lang="pt-PT" altLang="el-GR" sz="2400" dirty="0" err="1"/>
              <a:t>Nicholls</a:t>
            </a:r>
            <a:r>
              <a:rPr lang="pt-PT" altLang="el-GR" sz="2400" dirty="0"/>
              <a:t>, 1984)</a:t>
            </a:r>
          </a:p>
        </p:txBody>
      </p:sp>
      <p:sp>
        <p:nvSpPr>
          <p:cNvPr id="17413" name="TextBox 6">
            <a:extLst>
              <a:ext uri="{FF2B5EF4-FFF2-40B4-BE49-F238E27FC236}">
                <a16:creationId xmlns:a16="http://schemas.microsoft.com/office/drawing/2014/main" id="{B6688816-A56C-437A-8DE5-85DCCC903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54" y="4581525"/>
            <a:ext cx="14157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1" dirty="0" err="1"/>
              <a:t>Respostas</a:t>
            </a:r>
            <a:r>
              <a:rPr lang="en-GB" altLang="en-US" b="1" dirty="0"/>
              <a:t> </a:t>
            </a:r>
          </a:p>
          <a:p>
            <a:pPr algn="ctr" eaLnBrk="1" hangingPunct="1"/>
            <a:r>
              <a:rPr lang="en-GB" altLang="en-US" b="1" dirty="0" err="1"/>
              <a:t>Positivas</a:t>
            </a:r>
            <a:r>
              <a:rPr lang="en-GB" altLang="en-US" b="1" dirty="0"/>
              <a:t> </a:t>
            </a:r>
          </a:p>
        </p:txBody>
      </p:sp>
      <p:sp>
        <p:nvSpPr>
          <p:cNvPr id="17414" name="TextBox 7">
            <a:extLst>
              <a:ext uri="{FF2B5EF4-FFF2-40B4-BE49-F238E27FC236}">
                <a16:creationId xmlns:a16="http://schemas.microsoft.com/office/drawing/2014/main" id="{B33F7B4B-7C43-4B17-868B-54D7F3F3A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3685" y="4752975"/>
            <a:ext cx="14157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1" dirty="0" err="1"/>
              <a:t>Respostas</a:t>
            </a:r>
            <a:r>
              <a:rPr lang="en-GB" altLang="en-US" b="1" dirty="0"/>
              <a:t> </a:t>
            </a:r>
          </a:p>
          <a:p>
            <a:pPr algn="ctr" eaLnBrk="1" hangingPunct="1"/>
            <a:r>
              <a:rPr lang="en-GB" altLang="en-US" b="1" dirty="0" err="1"/>
              <a:t>Negativas</a:t>
            </a:r>
            <a:endParaRPr lang="en-GB" altLang="en-US" b="1" dirty="0"/>
          </a:p>
        </p:txBody>
      </p:sp>
      <p:graphicFrame>
        <p:nvGraphicFramePr>
          <p:cNvPr id="8" name="Diagrama 7"/>
          <p:cNvGraphicFramePr/>
          <p:nvPr/>
        </p:nvGraphicFramePr>
        <p:xfrm>
          <a:off x="2051720" y="3501008"/>
          <a:ext cx="4536504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>
            <a:extLst>
              <a:ext uri="{FF2B5EF4-FFF2-40B4-BE49-F238E27FC236}">
                <a16:creationId xmlns:a16="http://schemas.microsoft.com/office/drawing/2014/main" id="{60351B4B-5A99-4859-8B45-035444DC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92150"/>
            <a:ext cx="7416800" cy="1296988"/>
          </a:xfrm>
        </p:spPr>
        <p:txBody>
          <a:bodyPr/>
          <a:lstStyle/>
          <a:p>
            <a:pPr eaLnBrk="1" hangingPunct="1"/>
            <a:r>
              <a:rPr lang="en-GB" altLang="el-GR" dirty="0" err="1"/>
              <a:t>Normas</a:t>
            </a:r>
            <a:r>
              <a:rPr lang="en-GB" altLang="el-GR" dirty="0"/>
              <a:t> </a:t>
            </a:r>
            <a:r>
              <a:rPr lang="en-GB" altLang="el-GR" dirty="0" err="1"/>
              <a:t>Sociais</a:t>
            </a:r>
            <a:r>
              <a:rPr lang="en-GB" altLang="el-GR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27D81A-6B59-4BF7-91C4-CD8624ECA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844675"/>
            <a:ext cx="7237413" cy="4105275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lnSpc>
                <a:spcPct val="20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Normas sociais injuntivas ou subjetivas</a:t>
            </a: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Decidir usar </a:t>
            </a:r>
            <a:r>
              <a:rPr lang="pt-PT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doping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será aceite pelos colegas atletas mais importantes para mim (ou o meu treinador)</a:t>
            </a:r>
          </a:p>
          <a:p>
            <a:pPr marL="0" indent="0" eaLnBrk="1" fontAlgn="auto" hangingPunct="1">
              <a:lnSpc>
                <a:spcPct val="20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Normas sociais descritivas</a:t>
            </a: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maioria dos atletas, que praticam este desporto e do mesmo nível competitivo, usariam substâncias para </a:t>
            </a:r>
            <a:r>
              <a:rPr lang="pt-PT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doping,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tivessem oportunidade</a:t>
            </a:r>
          </a:p>
        </p:txBody>
      </p:sp>
      <p:sp>
        <p:nvSpPr>
          <p:cNvPr id="18436" name="Slide Number Placeholder 4">
            <a:extLst>
              <a:ext uri="{FF2B5EF4-FFF2-40B4-BE49-F238E27FC236}">
                <a16:creationId xmlns:a16="http://schemas.microsoft.com/office/drawing/2014/main" id="{25161D2E-C76E-4315-97B3-D9133C2A8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A380081-670A-469B-9043-1AF850002B6C}" type="slidenum">
              <a:rPr lang="en-GB" altLang="el-GR">
                <a:solidFill>
                  <a:schemeClr val="bg1"/>
                </a:solidFill>
                <a:ea typeface="MS PGothic" panose="020B0600070205080204" pitchFamily="34" charset="-128"/>
              </a:rPr>
              <a:pPr/>
              <a:t>6</a:t>
            </a:fld>
            <a:endParaRPr lang="en-GB" altLang="el-GR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- Τίτλος">
            <a:extLst>
              <a:ext uri="{FF2B5EF4-FFF2-40B4-BE49-F238E27FC236}">
                <a16:creationId xmlns:a16="http://schemas.microsoft.com/office/drawing/2014/main" id="{DB1CA76A-E4A5-462D-80D6-DA24C1939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err="1"/>
              <a:t>Libertação</a:t>
            </a:r>
            <a:r>
              <a:rPr lang="en-US" altLang="en-US" sz="4000" dirty="0"/>
              <a:t> moral do </a:t>
            </a:r>
            <a:r>
              <a:rPr lang="en-US" altLang="en-US" sz="4000" i="1" dirty="0"/>
              <a:t>doping</a:t>
            </a:r>
            <a:endParaRPr lang="en-US" altLang="en-US" sz="4000" dirty="0"/>
          </a:p>
        </p:txBody>
      </p:sp>
      <p:sp>
        <p:nvSpPr>
          <p:cNvPr id="15363" name="2 - Θέση περιεχομένου">
            <a:extLst>
              <a:ext uri="{FF2B5EF4-FFF2-40B4-BE49-F238E27FC236}">
                <a16:creationId xmlns:a16="http://schemas.microsoft.com/office/drawing/2014/main" id="{0B7C0228-08E3-42BC-9FAC-E714073EC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r>
              <a:rPr lang="pt-PT" altLang="en-US" sz="2400" b="1" dirty="0"/>
              <a:t>A libertação moral em relação ao </a:t>
            </a:r>
            <a:r>
              <a:rPr lang="pt-PT" altLang="en-US" sz="2400" b="1" i="1" dirty="0"/>
              <a:t>doping</a:t>
            </a:r>
            <a:r>
              <a:rPr lang="pt-PT" altLang="en-US" sz="2400" b="1" dirty="0"/>
              <a:t> em atletas de competição, está associado a ...</a:t>
            </a: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pt-PT" altLang="en-US" sz="2400" dirty="0"/>
              <a:t>Atitudes mais positivas sobre o </a:t>
            </a:r>
            <a:r>
              <a:rPr lang="pt-PT" altLang="en-US" sz="2400" i="1" dirty="0"/>
              <a:t>doping</a:t>
            </a: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pt-PT" altLang="en-US" sz="2400" dirty="0"/>
              <a:t>Maior intenção de recorrer ao </a:t>
            </a:r>
            <a:r>
              <a:rPr lang="pt-PT" altLang="en-US" sz="2400" i="1" dirty="0"/>
              <a:t>doping </a:t>
            </a:r>
            <a:r>
              <a:rPr lang="pt-PT" altLang="en-US" sz="2400" dirty="0"/>
              <a:t>no futuro</a:t>
            </a: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pt-PT" altLang="en-US" sz="2400" dirty="0"/>
              <a:t>Redução da culpa antecipada, para uso futuro de substâncias dopadas</a:t>
            </a:r>
            <a:endParaRPr lang="pt-PT" altLang="en-US" sz="1800" dirty="0"/>
          </a:p>
          <a:p>
            <a:pPr marL="0" indent="0" algn="r">
              <a:lnSpc>
                <a:spcPct val="150000"/>
              </a:lnSpc>
              <a:buFont typeface="Arial" charset="0"/>
              <a:buNone/>
              <a:defRPr/>
            </a:pPr>
            <a:r>
              <a:rPr lang="pt-PT" altLang="en-US" sz="1800" dirty="0"/>
              <a:t>(</a:t>
            </a:r>
            <a:r>
              <a:rPr lang="pt-PT" altLang="en-US" sz="1800" dirty="0" err="1"/>
              <a:t>Boardley</a:t>
            </a:r>
            <a:r>
              <a:rPr lang="pt-PT" altLang="en-US" sz="1800" dirty="0"/>
              <a:t> </a:t>
            </a:r>
            <a:r>
              <a:rPr lang="pt-PT" altLang="en-US" sz="1800" dirty="0" err="1"/>
              <a:t>et</a:t>
            </a:r>
            <a:r>
              <a:rPr lang="pt-PT" altLang="en-US" sz="1800" dirty="0"/>
              <a:t> al., 2017; </a:t>
            </a:r>
            <a:r>
              <a:rPr lang="pt-PT" altLang="en-US" sz="1800" dirty="0" err="1"/>
              <a:t>Hodge</a:t>
            </a:r>
            <a:r>
              <a:rPr lang="pt-PT" altLang="en-US" sz="1800" dirty="0"/>
              <a:t> </a:t>
            </a:r>
            <a:r>
              <a:rPr lang="pt-PT" altLang="en-US" sz="1800" dirty="0" err="1"/>
              <a:t>et</a:t>
            </a:r>
            <a:r>
              <a:rPr lang="pt-PT" altLang="en-US" sz="1800" dirty="0"/>
              <a:t> al., 2013; </a:t>
            </a:r>
            <a:r>
              <a:rPr lang="pt-PT" altLang="en-US" sz="1800" dirty="0" err="1"/>
              <a:t>Mallia</a:t>
            </a:r>
            <a:r>
              <a:rPr lang="pt-PT" altLang="en-US" sz="1800" dirty="0"/>
              <a:t> </a:t>
            </a:r>
            <a:r>
              <a:rPr lang="pt-PT" altLang="en-US" sz="1800" dirty="0" err="1"/>
              <a:t>et</a:t>
            </a:r>
            <a:r>
              <a:rPr lang="pt-PT" altLang="en-US" sz="1800" dirty="0"/>
              <a:t> al., 2016)</a:t>
            </a:r>
            <a:endParaRPr lang="pt-PT" altLang="en-US" sz="1200" dirty="0"/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endParaRPr lang="pt-PT" alt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- Τίτλος">
            <a:extLst>
              <a:ext uri="{FF2B5EF4-FFF2-40B4-BE49-F238E27FC236}">
                <a16:creationId xmlns:a16="http://schemas.microsoft.com/office/drawing/2014/main" id="{64A9241B-AD22-4F1D-B722-80CB3A12A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 sz="3600" dirty="0"/>
              <a:t>Narrativas sobre a libertação moral e o </a:t>
            </a:r>
            <a:r>
              <a:rPr lang="pt-PT" altLang="en-US" sz="3600" i="1" dirty="0"/>
              <a:t>doping</a:t>
            </a:r>
          </a:p>
        </p:txBody>
      </p:sp>
      <p:sp>
        <p:nvSpPr>
          <p:cNvPr id="14339" name="2 - Θέση περιεχομένου">
            <a:extLst>
              <a:ext uri="{FF2B5EF4-FFF2-40B4-BE49-F238E27FC236}">
                <a16:creationId xmlns:a16="http://schemas.microsoft.com/office/drawing/2014/main" id="{D485C37A-9B44-4498-8D7D-E236D1B27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r>
              <a:rPr lang="pt-PT" sz="2400" b="1" dirty="0"/>
              <a:t>Libertação moral do </a:t>
            </a:r>
            <a:r>
              <a:rPr lang="pt-PT" sz="2400" b="1" i="1" dirty="0"/>
              <a:t>doping</a:t>
            </a:r>
            <a:r>
              <a:rPr lang="pt-PT" sz="2400" b="1" dirty="0"/>
              <a:t> em desportos de equipa:</a:t>
            </a: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pt-PT" sz="2000" dirty="0"/>
              <a:t>Um atleta não pode dizer “não” ao uso de substâncias para </a:t>
            </a:r>
            <a:r>
              <a:rPr lang="pt-PT" sz="2000" i="1" dirty="0"/>
              <a:t>doping </a:t>
            </a:r>
            <a:r>
              <a:rPr lang="pt-PT" sz="2000" dirty="0"/>
              <a:t>quando é pedido pelo treinador ou pelos colegas</a:t>
            </a: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pt-PT" sz="2000" i="1" dirty="0"/>
              <a:t>Doping</a:t>
            </a:r>
            <a:r>
              <a:rPr lang="pt-PT" sz="2000" dirty="0"/>
              <a:t> é melhor do que trair o esforço dos colegas e lutar pela vitória</a:t>
            </a: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pt-PT" sz="2000" i="1" dirty="0"/>
              <a:t>Doping </a:t>
            </a:r>
            <a:r>
              <a:rPr lang="pt-PT" sz="2000" dirty="0"/>
              <a:t>não interfere com as hipóteses das outras equipas de ganharem, por as outras também o fazerem</a:t>
            </a:r>
          </a:p>
          <a:p>
            <a:pPr marL="0" indent="0" algn="r">
              <a:lnSpc>
                <a:spcPct val="150000"/>
              </a:lnSpc>
              <a:buFont typeface="Arial" charset="0"/>
              <a:buNone/>
              <a:defRPr/>
            </a:pPr>
            <a:r>
              <a:rPr lang="en-GB" altLang="en-US" sz="2000" dirty="0"/>
              <a:t>(</a:t>
            </a:r>
            <a:r>
              <a:rPr lang="en-GB" altLang="en-US" sz="2000" dirty="0" err="1"/>
              <a:t>Mallia</a:t>
            </a:r>
            <a:r>
              <a:rPr lang="en-GB" altLang="en-US" sz="2000" dirty="0"/>
              <a:t> et al., 2016)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- Τίτλος">
            <a:extLst>
              <a:ext uri="{FF2B5EF4-FFF2-40B4-BE49-F238E27FC236}">
                <a16:creationId xmlns:a16="http://schemas.microsoft.com/office/drawing/2014/main" id="{9C1C26F1-058B-4C5C-A453-035A5B493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Personalidade</a:t>
            </a:r>
            <a:r>
              <a:rPr lang="en-US" altLang="en-US" dirty="0"/>
              <a:t> dos </a:t>
            </a:r>
            <a:r>
              <a:rPr lang="en-GB" dirty="0"/>
              <a:t>“</a:t>
            </a:r>
            <a:r>
              <a:rPr lang="en-GB" i="1" dirty="0"/>
              <a:t>dopers</a:t>
            </a:r>
            <a:r>
              <a:rPr lang="en-GB" dirty="0"/>
              <a:t>"</a:t>
            </a:r>
            <a:endParaRPr lang="en-US" alt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A919E3-763E-4F64-8137-175CF2EF55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412875"/>
            <a:ext cx="5400278" cy="4713288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r>
              <a:rPr lang="pt-PT" sz="2400" b="1" dirty="0"/>
              <a:t> Grupos do lado </a:t>
            </a:r>
            <a:r>
              <a:rPr lang="pt-PT" sz="2400" dirty="0"/>
              <a:t>" </a:t>
            </a:r>
            <a:r>
              <a:rPr lang="pt-PT" sz="2400" b="1" dirty="0"/>
              <a:t>negro“ da personalidade </a:t>
            </a:r>
          </a:p>
          <a:p>
            <a:pPr>
              <a:lnSpc>
                <a:spcPct val="150000"/>
              </a:lnSpc>
              <a:defRPr/>
            </a:pPr>
            <a:r>
              <a:rPr lang="pt-PT" sz="2400" dirty="0"/>
              <a:t>Maquiavélico: ser manipulador, corrupto e imoral</a:t>
            </a: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pt-PT" sz="2400" dirty="0"/>
              <a:t>Psicopatia: mostrar pouca empatia com os outros</a:t>
            </a: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pt-PT" sz="2400" dirty="0"/>
              <a:t>Narcisismo: ego forte e </a:t>
            </a:r>
            <a:r>
              <a:rPr lang="pt-PT" sz="2400" dirty="0" err="1"/>
              <a:t>auto-intitulação</a:t>
            </a:r>
            <a:r>
              <a:rPr lang="pt-PT" sz="2400" dirty="0"/>
              <a:t>, e vaidade </a:t>
            </a:r>
          </a:p>
          <a:p>
            <a:pPr marL="0" indent="0" algn="r">
              <a:lnSpc>
                <a:spcPct val="150000"/>
              </a:lnSpc>
              <a:buFont typeface="Arial" charset="0"/>
              <a:buNone/>
              <a:defRPr/>
            </a:pPr>
            <a:r>
              <a:rPr lang="en-GB" sz="2000" dirty="0"/>
              <a:t>(</a:t>
            </a:r>
            <a:r>
              <a:rPr lang="en-GB" sz="2000" dirty="0" err="1"/>
              <a:t>Paulhus</a:t>
            </a:r>
            <a:r>
              <a:rPr lang="en-GB" sz="2000" dirty="0"/>
              <a:t> &amp; Williams, 2002)</a:t>
            </a:r>
          </a:p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r>
              <a:rPr lang="en-GB" sz="2400" dirty="0"/>
              <a:t> </a:t>
            </a: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E45DF9EA-8BAF-4EF5-AC87-10F2A86EF57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152" y="1700808"/>
            <a:ext cx="2762250" cy="3929062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2682</TotalTime>
  <Words>2332</Words>
  <Application>Microsoft Office PowerPoint</Application>
  <PresentationFormat>Apresentação no Ecrã (4:3)</PresentationFormat>
  <Paragraphs>256</Paragraphs>
  <Slides>23</Slides>
  <Notes>22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23</vt:i4>
      </vt:variant>
    </vt:vector>
  </HeadingPairs>
  <TitlesOfParts>
    <vt:vector size="29" baseType="lpstr">
      <vt:lpstr>Arial</vt:lpstr>
      <vt:lpstr>Calibri</vt:lpstr>
      <vt:lpstr>inherit</vt:lpstr>
      <vt:lpstr>Verdana</vt:lpstr>
      <vt:lpstr>Wingdings 3</vt:lpstr>
      <vt:lpstr>Θέμα του Office</vt:lpstr>
      <vt:lpstr>Doping no desporto III</vt:lpstr>
      <vt:lpstr>Doping vs. Espírito desportivo</vt:lpstr>
      <vt:lpstr>O que sabemos até agora? </vt:lpstr>
      <vt:lpstr>Doping como comportamento intencional </vt:lpstr>
      <vt:lpstr>Objetivos e Motivação </vt:lpstr>
      <vt:lpstr>Normas Sociais </vt:lpstr>
      <vt:lpstr>Libertação moral do doping</vt:lpstr>
      <vt:lpstr>Narrativas sobre a libertação moral e o doping</vt:lpstr>
      <vt:lpstr>Personalidade dos “dopers"</vt:lpstr>
      <vt:lpstr>Importância da educação</vt:lpstr>
      <vt:lpstr>Intervenções de testes de despiste de drogas</vt:lpstr>
      <vt:lpstr>Intervenções de conscientização</vt:lpstr>
      <vt:lpstr>Plataforma de aprendizagem Anti-Doping  (Adel)</vt:lpstr>
      <vt:lpstr>Intervenções baseadas na educação </vt:lpstr>
      <vt:lpstr>ATLAS &amp; ATHENA</vt:lpstr>
      <vt:lpstr>Intervenção da decisão ética </vt:lpstr>
      <vt:lpstr>Intervenções baseadas em evidências para desportos competitivos</vt:lpstr>
      <vt:lpstr>Temas SAFEYOU+ </vt:lpstr>
      <vt:lpstr>Programa VIRTUES </vt:lpstr>
      <vt:lpstr>Educação anti-doping para treinadores </vt:lpstr>
      <vt:lpstr>Novas tecnologias para a educação anti-doping</vt:lpstr>
      <vt:lpstr>Sumário</vt:lpstr>
      <vt:lpstr>Nota de responsabilidade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Match fixing</dc:title>
  <dc:creator>user</dc:creator>
  <cp:lastModifiedBy>Treinadores Portugal</cp:lastModifiedBy>
  <cp:revision>73</cp:revision>
  <dcterms:created xsi:type="dcterms:W3CDTF">2018-10-08T06:19:12Z</dcterms:created>
  <dcterms:modified xsi:type="dcterms:W3CDTF">2020-01-30T20:54:45Z</dcterms:modified>
</cp:coreProperties>
</file>